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4"/>
    <p:sldMasterId id="2147483677" r:id="rId5"/>
    <p:sldMasterId id="2147483680" r:id="rId6"/>
  </p:sldMasterIdLst>
  <p:notesMasterIdLst>
    <p:notesMasterId r:id="rId25"/>
  </p:notesMasterIdLst>
  <p:sldIdLst>
    <p:sldId id="263" r:id="rId7"/>
    <p:sldId id="258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9" r:id="rId17"/>
    <p:sldId id="300" r:id="rId18"/>
    <p:sldId id="316" r:id="rId19"/>
    <p:sldId id="317" r:id="rId20"/>
    <p:sldId id="319" r:id="rId21"/>
    <p:sldId id="318" r:id="rId22"/>
    <p:sldId id="320" r:id="rId23"/>
    <p:sldId id="321" r:id="rId2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6"/>
    </p:embeddedFont>
    <p:embeddedFont>
      <p:font typeface="Proxima Nova" panose="02000506030000020004" pitchFamily="50" charset="0"/>
      <p:regular r:id="rId27"/>
      <p:bold r:id="rId28"/>
      <p:italic r:id="rId29"/>
      <p:boldItalic r:id="rId30"/>
    </p:embeddedFont>
    <p:embeddedFont>
      <p:font typeface="Proxima Nova Light" panose="02000506030000020004" pitchFamily="50" charset="0"/>
      <p:regular r:id="rId31"/>
      <p: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F50"/>
    <a:srgbClr val="77787B"/>
    <a:srgbClr val="008EB0"/>
    <a:srgbClr val="E87E33"/>
    <a:srgbClr val="E9EAF2"/>
    <a:srgbClr val="77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748DBB-2661-48C8-88B2-90601F750E2D}" v="3" dt="2024-09-11T20:57:58.254"/>
    <p1510:client id="{E119F66B-25AB-4EAD-97D0-E6A49943E7B1}" v="3" dt="2024-09-12T15:04:59.830"/>
  </p1510:revLst>
</p1510:revInfo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64" d="100"/>
          <a:sy n="164" d="100"/>
        </p:scale>
        <p:origin x="-6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Lowe-Power" userId="2903ce41-cbf1-4ec1-9611-a26d2ed25c0f" providerId="ADAL" clId="{E119F66B-25AB-4EAD-97D0-E6A49943E7B1}"/>
    <pc:docChg chg="undo custSel addSld delSld modSld">
      <pc:chgData name="Jason Lowe-Power" userId="2903ce41-cbf1-4ec1-9611-a26d2ed25c0f" providerId="ADAL" clId="{E119F66B-25AB-4EAD-97D0-E6A49943E7B1}" dt="2024-09-12T15:04:59.906" v="14" actId="27636"/>
      <pc:docMkLst>
        <pc:docMk/>
      </pc:docMkLst>
      <pc:sldChg chg="modSp mod">
        <pc:chgData name="Jason Lowe-Power" userId="2903ce41-cbf1-4ec1-9611-a26d2ed25c0f" providerId="ADAL" clId="{E119F66B-25AB-4EAD-97D0-E6A49943E7B1}" dt="2024-09-12T15:03:52.996" v="2" actId="20577"/>
        <pc:sldMkLst>
          <pc:docMk/>
          <pc:sldMk cId="2198754187" sldId="271"/>
        </pc:sldMkLst>
        <pc:spChg chg="mod">
          <ac:chgData name="Jason Lowe-Power" userId="2903ce41-cbf1-4ec1-9611-a26d2ed25c0f" providerId="ADAL" clId="{E119F66B-25AB-4EAD-97D0-E6A49943E7B1}" dt="2024-09-12T15:03:52.996" v="2" actId="20577"/>
          <ac:spMkLst>
            <pc:docMk/>
            <pc:sldMk cId="2198754187" sldId="271"/>
            <ac:spMk id="3" creationId="{DE35F179-5B38-F8C3-5D85-AEF41AB9ED6A}"/>
          </ac:spMkLst>
        </pc:spChg>
      </pc:sldChg>
      <pc:sldChg chg="add del">
        <pc:chgData name="Jason Lowe-Power" userId="2903ce41-cbf1-4ec1-9611-a26d2ed25c0f" providerId="ADAL" clId="{E119F66B-25AB-4EAD-97D0-E6A49943E7B1}" dt="2024-09-12T15:04:59.817" v="13"/>
        <pc:sldMkLst>
          <pc:docMk/>
          <pc:sldMk cId="3184745036" sldId="289"/>
        </pc:sldMkLst>
      </pc:sldChg>
      <pc:sldChg chg="modSp add del mod">
        <pc:chgData name="Jason Lowe-Power" userId="2903ce41-cbf1-4ec1-9611-a26d2ed25c0f" providerId="ADAL" clId="{E119F66B-25AB-4EAD-97D0-E6A49943E7B1}" dt="2024-09-12T15:04:59.817" v="13"/>
        <pc:sldMkLst>
          <pc:docMk/>
          <pc:sldMk cId="3174630020" sldId="300"/>
        </pc:sldMkLst>
        <pc:spChg chg="mod">
          <ac:chgData name="Jason Lowe-Power" userId="2903ce41-cbf1-4ec1-9611-a26d2ed25c0f" providerId="ADAL" clId="{E119F66B-25AB-4EAD-97D0-E6A49943E7B1}" dt="2024-09-12T15:04:59.485" v="12"/>
          <ac:spMkLst>
            <pc:docMk/>
            <pc:sldMk cId="3174630020" sldId="300"/>
            <ac:spMk id="3" creationId="{85159BD9-AE2C-D198-3C38-894FC8FEAD24}"/>
          </ac:spMkLst>
        </pc:spChg>
      </pc:sldChg>
      <pc:sldChg chg="modSp add del mod">
        <pc:chgData name="Jason Lowe-Power" userId="2903ce41-cbf1-4ec1-9611-a26d2ed25c0f" providerId="ADAL" clId="{E119F66B-25AB-4EAD-97D0-E6A49943E7B1}" dt="2024-09-12T15:04:59.906" v="14" actId="27636"/>
        <pc:sldMkLst>
          <pc:docMk/>
          <pc:sldMk cId="222052906" sldId="316"/>
        </pc:sldMkLst>
        <pc:spChg chg="mod">
          <ac:chgData name="Jason Lowe-Power" userId="2903ce41-cbf1-4ec1-9611-a26d2ed25c0f" providerId="ADAL" clId="{E119F66B-25AB-4EAD-97D0-E6A49943E7B1}" dt="2024-09-12T15:04:59.906" v="14" actId="27636"/>
          <ac:spMkLst>
            <pc:docMk/>
            <pc:sldMk cId="222052906" sldId="316"/>
            <ac:spMk id="3" creationId="{C0412109-9FB2-E309-576E-521447B98310}"/>
          </ac:spMkLst>
        </pc:spChg>
      </pc:sldChg>
      <pc:sldChg chg="modSp add del mod">
        <pc:chgData name="Jason Lowe-Power" userId="2903ce41-cbf1-4ec1-9611-a26d2ed25c0f" providerId="ADAL" clId="{E119F66B-25AB-4EAD-97D0-E6A49943E7B1}" dt="2024-09-12T15:04:59.817" v="13"/>
        <pc:sldMkLst>
          <pc:docMk/>
          <pc:sldMk cId="3751173877" sldId="317"/>
        </pc:sldMkLst>
        <pc:spChg chg="mod">
          <ac:chgData name="Jason Lowe-Power" userId="2903ce41-cbf1-4ec1-9611-a26d2ed25c0f" providerId="ADAL" clId="{E119F66B-25AB-4EAD-97D0-E6A49943E7B1}" dt="2024-09-12T15:04:59.485" v="12"/>
          <ac:spMkLst>
            <pc:docMk/>
            <pc:sldMk cId="3751173877" sldId="317"/>
            <ac:spMk id="2" creationId="{60998DC6-EAD3-B98F-0D20-880EE67D9175}"/>
          </ac:spMkLst>
        </pc:spChg>
      </pc:sldChg>
      <pc:sldChg chg="modSp add del mod">
        <pc:chgData name="Jason Lowe-Power" userId="2903ce41-cbf1-4ec1-9611-a26d2ed25c0f" providerId="ADAL" clId="{E119F66B-25AB-4EAD-97D0-E6A49943E7B1}" dt="2024-09-12T15:04:59.817" v="13"/>
        <pc:sldMkLst>
          <pc:docMk/>
          <pc:sldMk cId="3145125454" sldId="318"/>
        </pc:sldMkLst>
        <pc:spChg chg="mod">
          <ac:chgData name="Jason Lowe-Power" userId="2903ce41-cbf1-4ec1-9611-a26d2ed25c0f" providerId="ADAL" clId="{E119F66B-25AB-4EAD-97D0-E6A49943E7B1}" dt="2024-09-12T15:04:59.485" v="12"/>
          <ac:spMkLst>
            <pc:docMk/>
            <pc:sldMk cId="3145125454" sldId="318"/>
            <ac:spMk id="2" creationId="{538A5B93-5370-343E-CA9D-1E87377D4D40}"/>
          </ac:spMkLst>
        </pc:spChg>
      </pc:sldChg>
      <pc:sldChg chg="modSp add del mod">
        <pc:chgData name="Jason Lowe-Power" userId="2903ce41-cbf1-4ec1-9611-a26d2ed25c0f" providerId="ADAL" clId="{E119F66B-25AB-4EAD-97D0-E6A49943E7B1}" dt="2024-09-12T15:04:59.817" v="13"/>
        <pc:sldMkLst>
          <pc:docMk/>
          <pc:sldMk cId="2388819828" sldId="319"/>
        </pc:sldMkLst>
        <pc:spChg chg="mod">
          <ac:chgData name="Jason Lowe-Power" userId="2903ce41-cbf1-4ec1-9611-a26d2ed25c0f" providerId="ADAL" clId="{E119F66B-25AB-4EAD-97D0-E6A49943E7B1}" dt="2024-09-12T15:04:59.485" v="12"/>
          <ac:spMkLst>
            <pc:docMk/>
            <pc:sldMk cId="2388819828" sldId="319"/>
            <ac:spMk id="2" creationId="{60998DC6-EAD3-B98F-0D20-880EE67D9175}"/>
          </ac:spMkLst>
        </pc:spChg>
      </pc:sldChg>
      <pc:sldChg chg="add del">
        <pc:chgData name="Jason Lowe-Power" userId="2903ce41-cbf1-4ec1-9611-a26d2ed25c0f" providerId="ADAL" clId="{E119F66B-25AB-4EAD-97D0-E6A49943E7B1}" dt="2024-09-12T15:04:59.817" v="13"/>
        <pc:sldMkLst>
          <pc:docMk/>
          <pc:sldMk cId="1501515777" sldId="320"/>
        </pc:sldMkLst>
      </pc:sldChg>
      <pc:sldChg chg="modSp add del mod">
        <pc:chgData name="Jason Lowe-Power" userId="2903ce41-cbf1-4ec1-9611-a26d2ed25c0f" providerId="ADAL" clId="{E119F66B-25AB-4EAD-97D0-E6A49943E7B1}" dt="2024-09-12T15:04:59.817" v="13"/>
        <pc:sldMkLst>
          <pc:docMk/>
          <pc:sldMk cId="2882009746" sldId="321"/>
        </pc:sldMkLst>
        <pc:spChg chg="mod">
          <ac:chgData name="Jason Lowe-Power" userId="2903ce41-cbf1-4ec1-9611-a26d2ed25c0f" providerId="ADAL" clId="{E119F66B-25AB-4EAD-97D0-E6A49943E7B1}" dt="2024-09-12T15:04:59.485" v="12"/>
          <ac:spMkLst>
            <pc:docMk/>
            <pc:sldMk cId="2882009746" sldId="321"/>
            <ac:spMk id="9" creationId="{9D3593FF-496B-85C1-0CC2-55B28356ACBC}"/>
          </ac:spMkLst>
        </pc:spChg>
        <pc:spChg chg="mod">
          <ac:chgData name="Jason Lowe-Power" userId="2903ce41-cbf1-4ec1-9611-a26d2ed25c0f" providerId="ADAL" clId="{E119F66B-25AB-4EAD-97D0-E6A49943E7B1}" dt="2024-09-12T15:04:59.485" v="12"/>
          <ac:spMkLst>
            <pc:docMk/>
            <pc:sldMk cId="2882009746" sldId="321"/>
            <ac:spMk id="11" creationId="{0914D322-70B2-D8AE-BA73-4FE5BE480456}"/>
          </ac:spMkLst>
        </pc:spChg>
      </pc:sldChg>
    </pc:docChg>
  </pc:docChgLst>
  <pc:docChgLst>
    <pc:chgData name="Jason Lowe-Power" userId="2903ce41-cbf1-4ec1-9611-a26d2ed25c0f" providerId="ADAL" clId="{6889BB43-6463-448F-BA9C-9F753109B98D}"/>
    <pc:docChg chg="undo custSel addSld modSld">
      <pc:chgData name="Jason Lowe-Power" userId="2903ce41-cbf1-4ec1-9611-a26d2ed25c0f" providerId="ADAL" clId="{6889BB43-6463-448F-BA9C-9F753109B98D}" dt="2024-06-13T15:58:26.155" v="434"/>
      <pc:docMkLst>
        <pc:docMk/>
      </pc:docMkLst>
      <pc:sldChg chg="modSp mod">
        <pc:chgData name="Jason Lowe-Power" userId="2903ce41-cbf1-4ec1-9611-a26d2ed25c0f" providerId="ADAL" clId="{6889BB43-6463-448F-BA9C-9F753109B98D}" dt="2024-06-13T15:52:50.403" v="126" actId="20577"/>
        <pc:sldMkLst>
          <pc:docMk/>
          <pc:sldMk cId="649633313" sldId="262"/>
        </pc:sldMkLst>
        <pc:spChg chg="mod">
          <ac:chgData name="Jason Lowe-Power" userId="2903ce41-cbf1-4ec1-9611-a26d2ed25c0f" providerId="ADAL" clId="{6889BB43-6463-448F-BA9C-9F753109B98D}" dt="2024-06-13T15:52:50.403" v="126" actId="20577"/>
          <ac:spMkLst>
            <pc:docMk/>
            <pc:sldMk cId="649633313" sldId="262"/>
            <ac:spMk id="3" creationId="{D41F8840-1D84-24EB-3386-3A63304D884C}"/>
          </ac:spMkLst>
        </pc:spChg>
      </pc:sldChg>
      <pc:sldChg chg="addSp modSp new mod">
        <pc:chgData name="Jason Lowe-Power" userId="2903ce41-cbf1-4ec1-9611-a26d2ed25c0f" providerId="ADAL" clId="{6889BB43-6463-448F-BA9C-9F753109B98D}" dt="2024-06-13T15:57:21.626" v="407" actId="5793"/>
        <pc:sldMkLst>
          <pc:docMk/>
          <pc:sldMk cId="262502761" sldId="264"/>
        </pc:sldMkLst>
        <pc:spChg chg="mod">
          <ac:chgData name="Jason Lowe-Power" userId="2903ce41-cbf1-4ec1-9611-a26d2ed25c0f" providerId="ADAL" clId="{6889BB43-6463-448F-BA9C-9F753109B98D}" dt="2024-06-13T15:52:58.497" v="140" actId="20577"/>
          <ac:spMkLst>
            <pc:docMk/>
            <pc:sldMk cId="262502761" sldId="264"/>
            <ac:spMk id="2" creationId="{3A34F6DD-72EB-31D1-F466-9422C0CFC876}"/>
          </ac:spMkLst>
        </pc:spChg>
        <pc:spChg chg="mod">
          <ac:chgData name="Jason Lowe-Power" userId="2903ce41-cbf1-4ec1-9611-a26d2ed25c0f" providerId="ADAL" clId="{6889BB43-6463-448F-BA9C-9F753109B98D}" dt="2024-06-13T15:57:21.626" v="407" actId="5793"/>
          <ac:spMkLst>
            <pc:docMk/>
            <pc:sldMk cId="262502761" sldId="264"/>
            <ac:spMk id="3" creationId="{143E7BE7-1FF4-DE55-A19C-7BEB7733A306}"/>
          </ac:spMkLst>
        </pc:spChg>
        <pc:picChg chg="add mod ord">
          <ac:chgData name="Jason Lowe-Power" userId="2903ce41-cbf1-4ec1-9611-a26d2ed25c0f" providerId="ADAL" clId="{6889BB43-6463-448F-BA9C-9F753109B98D}" dt="2024-06-13T15:56:31.605" v="325" actId="166"/>
          <ac:picMkLst>
            <pc:docMk/>
            <pc:sldMk cId="262502761" sldId="264"/>
            <ac:picMk id="6" creationId="{CEE5927F-B7BB-2328-A1BB-458FE3E7CFA6}"/>
          </ac:picMkLst>
        </pc:picChg>
        <pc:picChg chg="add mod">
          <ac:chgData name="Jason Lowe-Power" userId="2903ce41-cbf1-4ec1-9611-a26d2ed25c0f" providerId="ADAL" clId="{6889BB43-6463-448F-BA9C-9F753109B98D}" dt="2024-06-13T15:56:52.780" v="329" actId="1076"/>
          <ac:picMkLst>
            <pc:docMk/>
            <pc:sldMk cId="262502761" sldId="264"/>
            <ac:picMk id="8" creationId="{0D109F7B-FF74-05E9-3426-5B611E5BB032}"/>
          </ac:picMkLst>
        </pc:picChg>
      </pc:sldChg>
      <pc:sldChg chg="modSp new mod">
        <pc:chgData name="Jason Lowe-Power" userId="2903ce41-cbf1-4ec1-9611-a26d2ed25c0f" providerId="ADAL" clId="{6889BB43-6463-448F-BA9C-9F753109B98D}" dt="2024-06-13T15:58:26.155" v="434"/>
        <pc:sldMkLst>
          <pc:docMk/>
          <pc:sldMk cId="2186952374" sldId="265"/>
        </pc:sldMkLst>
        <pc:spChg chg="mod">
          <ac:chgData name="Jason Lowe-Power" userId="2903ce41-cbf1-4ec1-9611-a26d2ed25c0f" providerId="ADAL" clId="{6889BB43-6463-448F-BA9C-9F753109B98D}" dt="2024-06-13T15:58:24.773" v="433" actId="20577"/>
          <ac:spMkLst>
            <pc:docMk/>
            <pc:sldMk cId="2186952374" sldId="265"/>
            <ac:spMk id="2" creationId="{9B89A2C7-51A2-998F-DD82-A95C80AD0B72}"/>
          </ac:spMkLst>
        </pc:spChg>
        <pc:spChg chg="mod">
          <ac:chgData name="Jason Lowe-Power" userId="2903ce41-cbf1-4ec1-9611-a26d2ed25c0f" providerId="ADAL" clId="{6889BB43-6463-448F-BA9C-9F753109B98D}" dt="2024-06-13T15:58:26.155" v="434"/>
          <ac:spMkLst>
            <pc:docMk/>
            <pc:sldMk cId="2186952374" sldId="265"/>
            <ac:spMk id="3" creationId="{AF3F13C1-B398-295B-43FD-835CB9DB0C58}"/>
          </ac:spMkLst>
        </pc:spChg>
      </pc:sldChg>
    </pc:docChg>
  </pc:docChgLst>
  <pc:docChgLst>
    <pc:chgData name="Ivana Mitrovic" userId="S::imitrovic@ucdavis.edu::42c89483-fd7e-40d2-aa04-e46bedb4fb18" providerId="AD" clId="Web-{3A3E5BDE-A0B2-495E-B907-34D01381A38A}"/>
    <pc:docChg chg="modSld">
      <pc:chgData name="Ivana Mitrovic" userId="S::imitrovic@ucdavis.edu::42c89483-fd7e-40d2-aa04-e46bedb4fb18" providerId="AD" clId="Web-{3A3E5BDE-A0B2-495E-B907-34D01381A38A}" dt="2024-06-13T04:50:42.124" v="2"/>
      <pc:docMkLst>
        <pc:docMk/>
      </pc:docMkLst>
      <pc:sldChg chg="modSp">
        <pc:chgData name="Ivana Mitrovic" userId="S::imitrovic@ucdavis.edu::42c89483-fd7e-40d2-aa04-e46bedb4fb18" providerId="AD" clId="Web-{3A3E5BDE-A0B2-495E-B907-34D01381A38A}" dt="2024-06-13T04:50:42.124" v="2"/>
        <pc:sldMkLst>
          <pc:docMk/>
          <pc:sldMk cId="1440197047" sldId="261"/>
        </pc:sldMkLst>
        <pc:spChg chg="mod">
          <ac:chgData name="Ivana Mitrovic" userId="S::imitrovic@ucdavis.edu::42c89483-fd7e-40d2-aa04-e46bedb4fb18" providerId="AD" clId="Web-{3A3E5BDE-A0B2-495E-B907-34D01381A38A}" dt="2024-06-13T04:50:42.124" v="2"/>
          <ac:spMkLst>
            <pc:docMk/>
            <pc:sldMk cId="1440197047" sldId="261"/>
            <ac:spMk id="2" creationId="{4A2BB824-0980-45DF-698D-C9FAC4CFD1F4}"/>
          </ac:spMkLst>
        </pc:spChg>
      </pc:sldChg>
    </pc:docChg>
  </pc:docChgLst>
  <pc:docChgLst>
    <pc:chgData name="Ivana Mitrovic" userId="S::imitrovic@ucdavis.edu::42c89483-fd7e-40d2-aa04-e46bedb4fb18" providerId="AD" clId="Web-{8ABBA5D0-D587-5243-8ED4-35F28C32C9CB}"/>
    <pc:docChg chg="modSld">
      <pc:chgData name="Ivana Mitrovic" userId="S::imitrovic@ucdavis.edu::42c89483-fd7e-40d2-aa04-e46bedb4fb18" providerId="AD" clId="Web-{8ABBA5D0-D587-5243-8ED4-35F28C32C9CB}" dt="2024-08-08T20:54:21.591" v="9" actId="20577"/>
      <pc:docMkLst>
        <pc:docMk/>
      </pc:docMkLst>
      <pc:sldChg chg="modSp">
        <pc:chgData name="Ivana Mitrovic" userId="S::imitrovic@ucdavis.edu::42c89483-fd7e-40d2-aa04-e46bedb4fb18" providerId="AD" clId="Web-{8ABBA5D0-D587-5243-8ED4-35F28C32C9CB}" dt="2024-08-08T20:54:21.591" v="9" actId="20577"/>
        <pc:sldMkLst>
          <pc:docMk/>
          <pc:sldMk cId="1903921989" sldId="263"/>
        </pc:sldMkLst>
        <pc:spChg chg="mod">
          <ac:chgData name="Ivana Mitrovic" userId="S::imitrovic@ucdavis.edu::42c89483-fd7e-40d2-aa04-e46bedb4fb18" providerId="AD" clId="Web-{8ABBA5D0-D587-5243-8ED4-35F28C32C9CB}" dt="2024-08-08T20:54:21.591" v="9" actId="20577"/>
          <ac:spMkLst>
            <pc:docMk/>
            <pc:sldMk cId="1903921989" sldId="263"/>
            <ac:spMk id="2" creationId="{08D5BB0D-86C2-9CC4-E016-B376038D3FEE}"/>
          </ac:spMkLst>
        </pc:spChg>
      </pc:sldChg>
    </pc:docChg>
  </pc:docChgLst>
  <pc:docChgLst>
    <pc:chgData name="Jason Lowe-Power" userId="2903ce41-cbf1-4ec1-9611-a26d2ed25c0f" providerId="ADAL" clId="{68748DBB-2661-48C8-88B2-90601F750E2D}"/>
    <pc:docChg chg="undo custSel addSld delSld modSld">
      <pc:chgData name="Jason Lowe-Power" userId="2903ce41-cbf1-4ec1-9611-a26d2ed25c0f" providerId="ADAL" clId="{68748DBB-2661-48C8-88B2-90601F750E2D}" dt="2024-09-12T15:48:19.239" v="2597" actId="478"/>
      <pc:docMkLst>
        <pc:docMk/>
      </pc:docMkLst>
      <pc:sldChg chg="addSp delSp modSp mod">
        <pc:chgData name="Jason Lowe-Power" userId="2903ce41-cbf1-4ec1-9611-a26d2ed25c0f" providerId="ADAL" clId="{68748DBB-2661-48C8-88B2-90601F750E2D}" dt="2024-09-12T15:48:19.239" v="2597" actId="478"/>
        <pc:sldMkLst>
          <pc:docMk/>
          <pc:sldMk cId="4183120827" sldId="258"/>
        </pc:sldMkLst>
        <pc:spChg chg="mod">
          <ac:chgData name="Jason Lowe-Power" userId="2903ce41-cbf1-4ec1-9611-a26d2ed25c0f" providerId="ADAL" clId="{68748DBB-2661-48C8-88B2-90601F750E2D}" dt="2024-09-12T15:48:15.680" v="2595" actId="20577"/>
          <ac:spMkLst>
            <pc:docMk/>
            <pc:sldMk cId="4183120827" sldId="258"/>
            <ac:spMk id="2" creationId="{5EC35E51-FB69-3CD6-584E-1F0FE5518352}"/>
          </ac:spMkLst>
        </pc:spChg>
        <pc:spChg chg="del">
          <ac:chgData name="Jason Lowe-Power" userId="2903ce41-cbf1-4ec1-9611-a26d2ed25c0f" providerId="ADAL" clId="{68748DBB-2661-48C8-88B2-90601F750E2D}" dt="2024-09-12T15:48:19.239" v="2597" actId="478"/>
          <ac:spMkLst>
            <pc:docMk/>
            <pc:sldMk cId="4183120827" sldId="258"/>
            <ac:spMk id="3" creationId="{CEE1E25B-C825-20FC-B23E-8AA8F3526374}"/>
          </ac:spMkLst>
        </pc:spChg>
        <pc:spChg chg="add mod">
          <ac:chgData name="Jason Lowe-Power" userId="2903ce41-cbf1-4ec1-9611-a26d2ed25c0f" providerId="ADAL" clId="{68748DBB-2661-48C8-88B2-90601F750E2D}" dt="2024-09-12T15:48:19.239" v="2597" actId="478"/>
          <ac:spMkLst>
            <pc:docMk/>
            <pc:sldMk cId="4183120827" sldId="258"/>
            <ac:spMk id="7" creationId="{F70B66B2-757E-2590-F54C-900BEFA218DC}"/>
          </ac:spMkLst>
        </pc:spChg>
        <pc:picChg chg="add del">
          <ac:chgData name="Jason Lowe-Power" userId="2903ce41-cbf1-4ec1-9611-a26d2ed25c0f" providerId="ADAL" clId="{68748DBB-2661-48C8-88B2-90601F750E2D}" dt="2024-09-12T15:48:17.628" v="2596" actId="478"/>
          <ac:picMkLst>
            <pc:docMk/>
            <pc:sldMk cId="4183120827" sldId="258"/>
            <ac:picMk id="5" creationId="{DE0885F2-BE47-DDE2-805A-A1510E5D848E}"/>
          </ac:picMkLst>
        </pc:picChg>
      </pc:sldChg>
      <pc:sldChg chg="del">
        <pc:chgData name="Jason Lowe-Power" userId="2903ce41-cbf1-4ec1-9611-a26d2ed25c0f" providerId="ADAL" clId="{68748DBB-2661-48C8-88B2-90601F750E2D}" dt="2024-09-11T20:28:35.910" v="10" actId="47"/>
        <pc:sldMkLst>
          <pc:docMk/>
          <pc:sldMk cId="649633313" sldId="262"/>
        </pc:sldMkLst>
      </pc:sldChg>
      <pc:sldChg chg="modSp mod">
        <pc:chgData name="Jason Lowe-Power" userId="2903ce41-cbf1-4ec1-9611-a26d2ed25c0f" providerId="ADAL" clId="{68748DBB-2661-48C8-88B2-90601F750E2D}" dt="2024-09-11T20:28:01.142" v="9" actId="14100"/>
        <pc:sldMkLst>
          <pc:docMk/>
          <pc:sldMk cId="1903921989" sldId="263"/>
        </pc:sldMkLst>
        <pc:spChg chg="mod">
          <ac:chgData name="Jason Lowe-Power" userId="2903ce41-cbf1-4ec1-9611-a26d2ed25c0f" providerId="ADAL" clId="{68748DBB-2661-48C8-88B2-90601F750E2D}" dt="2024-09-11T20:28:01.142" v="9" actId="14100"/>
          <ac:spMkLst>
            <pc:docMk/>
            <pc:sldMk cId="1903921989" sldId="263"/>
            <ac:spMk id="2" creationId="{08D5BB0D-86C2-9CC4-E016-B376038D3FEE}"/>
          </ac:spMkLst>
        </pc:spChg>
      </pc:sldChg>
      <pc:sldChg chg="del">
        <pc:chgData name="Jason Lowe-Power" userId="2903ce41-cbf1-4ec1-9611-a26d2ed25c0f" providerId="ADAL" clId="{68748DBB-2661-48C8-88B2-90601F750E2D}" dt="2024-09-11T20:28:35.910" v="10" actId="47"/>
        <pc:sldMkLst>
          <pc:docMk/>
          <pc:sldMk cId="262502761" sldId="264"/>
        </pc:sldMkLst>
      </pc:sldChg>
      <pc:sldChg chg="modSp new mod">
        <pc:chgData name="Jason Lowe-Power" userId="2903ce41-cbf1-4ec1-9611-a26d2ed25c0f" providerId="ADAL" clId="{68748DBB-2661-48C8-88B2-90601F750E2D}" dt="2024-09-11T20:37:48.940" v="125" actId="115"/>
        <pc:sldMkLst>
          <pc:docMk/>
          <pc:sldMk cId="1369184567" sldId="264"/>
        </pc:sldMkLst>
        <pc:spChg chg="mod">
          <ac:chgData name="Jason Lowe-Power" userId="2903ce41-cbf1-4ec1-9611-a26d2ed25c0f" providerId="ADAL" clId="{68748DBB-2661-48C8-88B2-90601F750E2D}" dt="2024-09-11T20:34:51.914" v="21" actId="20577"/>
          <ac:spMkLst>
            <pc:docMk/>
            <pc:sldMk cId="1369184567" sldId="264"/>
            <ac:spMk id="2" creationId="{D64C498F-7140-97EA-6211-7A5644E78087}"/>
          </ac:spMkLst>
        </pc:spChg>
        <pc:spChg chg="mod">
          <ac:chgData name="Jason Lowe-Power" userId="2903ce41-cbf1-4ec1-9611-a26d2ed25c0f" providerId="ADAL" clId="{68748DBB-2661-48C8-88B2-90601F750E2D}" dt="2024-09-11T20:37:48.940" v="125" actId="115"/>
          <ac:spMkLst>
            <pc:docMk/>
            <pc:sldMk cId="1369184567" sldId="264"/>
            <ac:spMk id="3" creationId="{C30FE3DE-C83D-7867-42F6-9C4BB2B77F94}"/>
          </ac:spMkLst>
        </pc:spChg>
      </pc:sldChg>
      <pc:sldChg chg="modSp new mod">
        <pc:chgData name="Jason Lowe-Power" userId="2903ce41-cbf1-4ec1-9611-a26d2ed25c0f" providerId="ADAL" clId="{68748DBB-2661-48C8-88B2-90601F750E2D}" dt="2024-09-11T20:40:53.045" v="669" actId="20577"/>
        <pc:sldMkLst>
          <pc:docMk/>
          <pc:sldMk cId="16306063" sldId="265"/>
        </pc:sldMkLst>
        <pc:spChg chg="mod">
          <ac:chgData name="Jason Lowe-Power" userId="2903ce41-cbf1-4ec1-9611-a26d2ed25c0f" providerId="ADAL" clId="{68748DBB-2661-48C8-88B2-90601F750E2D}" dt="2024-09-11T20:38:03.950" v="137" actId="20577"/>
          <ac:spMkLst>
            <pc:docMk/>
            <pc:sldMk cId="16306063" sldId="265"/>
            <ac:spMk id="2" creationId="{C8AFA6BD-D3C9-4E52-C1CE-D573047FB262}"/>
          </ac:spMkLst>
        </pc:spChg>
        <pc:spChg chg="mod">
          <ac:chgData name="Jason Lowe-Power" userId="2903ce41-cbf1-4ec1-9611-a26d2ed25c0f" providerId="ADAL" clId="{68748DBB-2661-48C8-88B2-90601F750E2D}" dt="2024-09-11T20:40:53.045" v="669" actId="20577"/>
          <ac:spMkLst>
            <pc:docMk/>
            <pc:sldMk cId="16306063" sldId="265"/>
            <ac:spMk id="3" creationId="{39FB8CCC-094D-E5A9-C1E8-E85907F3C060}"/>
          </ac:spMkLst>
        </pc:spChg>
      </pc:sldChg>
      <pc:sldChg chg="del">
        <pc:chgData name="Jason Lowe-Power" userId="2903ce41-cbf1-4ec1-9611-a26d2ed25c0f" providerId="ADAL" clId="{68748DBB-2661-48C8-88B2-90601F750E2D}" dt="2024-09-11T20:28:35.910" v="10" actId="47"/>
        <pc:sldMkLst>
          <pc:docMk/>
          <pc:sldMk cId="2186952374" sldId="265"/>
        </pc:sldMkLst>
      </pc:sldChg>
      <pc:sldChg chg="addSp modSp new mod">
        <pc:chgData name="Jason Lowe-Power" userId="2903ce41-cbf1-4ec1-9611-a26d2ed25c0f" providerId="ADAL" clId="{68748DBB-2661-48C8-88B2-90601F750E2D}" dt="2024-09-11T20:47:07.177" v="678" actId="14100"/>
        <pc:sldMkLst>
          <pc:docMk/>
          <pc:sldMk cId="2296583169" sldId="266"/>
        </pc:sldMkLst>
        <pc:spChg chg="mod">
          <ac:chgData name="Jason Lowe-Power" userId="2903ce41-cbf1-4ec1-9611-a26d2ed25c0f" providerId="ADAL" clId="{68748DBB-2661-48C8-88B2-90601F750E2D}" dt="2024-09-11T20:41:14.032" v="674" actId="20577"/>
          <ac:spMkLst>
            <pc:docMk/>
            <pc:sldMk cId="2296583169" sldId="266"/>
            <ac:spMk id="2" creationId="{1A06E604-3E33-9C21-1070-DE65246027B0}"/>
          </ac:spMkLst>
        </pc:spChg>
        <pc:picChg chg="add mod">
          <ac:chgData name="Jason Lowe-Power" userId="2903ce41-cbf1-4ec1-9611-a26d2ed25c0f" providerId="ADAL" clId="{68748DBB-2661-48C8-88B2-90601F750E2D}" dt="2024-09-11T20:47:07.177" v="678" actId="14100"/>
          <ac:picMkLst>
            <pc:docMk/>
            <pc:sldMk cId="2296583169" sldId="266"/>
            <ac:picMk id="6" creationId="{07C5A7BA-E4F8-86B5-D036-51DFFB9575CD}"/>
          </ac:picMkLst>
        </pc:picChg>
      </pc:sldChg>
      <pc:sldChg chg="modSp new mod">
        <pc:chgData name="Jason Lowe-Power" userId="2903ce41-cbf1-4ec1-9611-a26d2ed25c0f" providerId="ADAL" clId="{68748DBB-2661-48C8-88B2-90601F750E2D}" dt="2024-09-11T20:49:21.680" v="996" actId="20577"/>
        <pc:sldMkLst>
          <pc:docMk/>
          <pc:sldMk cId="924587586" sldId="267"/>
        </pc:sldMkLst>
        <pc:spChg chg="mod">
          <ac:chgData name="Jason Lowe-Power" userId="2903ce41-cbf1-4ec1-9611-a26d2ed25c0f" providerId="ADAL" clId="{68748DBB-2661-48C8-88B2-90601F750E2D}" dt="2024-09-11T20:47:35.060" v="697" actId="20577"/>
          <ac:spMkLst>
            <pc:docMk/>
            <pc:sldMk cId="924587586" sldId="267"/>
            <ac:spMk id="2" creationId="{84305E01-46E9-DA60-F997-E3C55909B763}"/>
          </ac:spMkLst>
        </pc:spChg>
        <pc:spChg chg="mod">
          <ac:chgData name="Jason Lowe-Power" userId="2903ce41-cbf1-4ec1-9611-a26d2ed25c0f" providerId="ADAL" clId="{68748DBB-2661-48C8-88B2-90601F750E2D}" dt="2024-09-11T20:49:21.680" v="996" actId="20577"/>
          <ac:spMkLst>
            <pc:docMk/>
            <pc:sldMk cId="924587586" sldId="267"/>
            <ac:spMk id="3" creationId="{8B6C0832-6AD5-4B76-F07A-2DF5DE3277F8}"/>
          </ac:spMkLst>
        </pc:spChg>
      </pc:sldChg>
      <pc:sldChg chg="addSp modSp new mod">
        <pc:chgData name="Jason Lowe-Power" userId="2903ce41-cbf1-4ec1-9611-a26d2ed25c0f" providerId="ADAL" clId="{68748DBB-2661-48C8-88B2-90601F750E2D}" dt="2024-09-11T20:58:13.598" v="1810" actId="20577"/>
        <pc:sldMkLst>
          <pc:docMk/>
          <pc:sldMk cId="379512342" sldId="268"/>
        </pc:sldMkLst>
        <pc:spChg chg="mod">
          <ac:chgData name="Jason Lowe-Power" userId="2903ce41-cbf1-4ec1-9611-a26d2ed25c0f" providerId="ADAL" clId="{68748DBB-2661-48C8-88B2-90601F750E2D}" dt="2024-09-11T20:49:40.340" v="1029" actId="20577"/>
          <ac:spMkLst>
            <pc:docMk/>
            <pc:sldMk cId="379512342" sldId="268"/>
            <ac:spMk id="2" creationId="{1A6F6E90-4E61-D611-42F3-CAE59A446B0C}"/>
          </ac:spMkLst>
        </pc:spChg>
        <pc:spChg chg="mod">
          <ac:chgData name="Jason Lowe-Power" userId="2903ce41-cbf1-4ec1-9611-a26d2ed25c0f" providerId="ADAL" clId="{68748DBB-2661-48C8-88B2-90601F750E2D}" dt="2024-09-11T20:58:13.598" v="1810" actId="20577"/>
          <ac:spMkLst>
            <pc:docMk/>
            <pc:sldMk cId="379512342" sldId="268"/>
            <ac:spMk id="3" creationId="{D767C7AE-8374-B36F-2C59-09AF93B6C0A3}"/>
          </ac:spMkLst>
        </pc:spChg>
        <pc:spChg chg="add mod">
          <ac:chgData name="Jason Lowe-Power" userId="2903ce41-cbf1-4ec1-9611-a26d2ed25c0f" providerId="ADAL" clId="{68748DBB-2661-48C8-88B2-90601F750E2D}" dt="2024-09-11T20:58:02.515" v="1797" actId="1076"/>
          <ac:spMkLst>
            <pc:docMk/>
            <pc:sldMk cId="379512342" sldId="268"/>
            <ac:spMk id="6" creationId="{375B0642-6A2C-98BD-809D-8BE45758329B}"/>
          </ac:spMkLst>
        </pc:spChg>
      </pc:sldChg>
      <pc:sldChg chg="modSp new mod">
        <pc:chgData name="Jason Lowe-Power" userId="2903ce41-cbf1-4ec1-9611-a26d2ed25c0f" providerId="ADAL" clId="{68748DBB-2661-48C8-88B2-90601F750E2D}" dt="2024-09-11T21:31:28.676" v="2092" actId="20577"/>
        <pc:sldMkLst>
          <pc:docMk/>
          <pc:sldMk cId="864313929" sldId="269"/>
        </pc:sldMkLst>
        <pc:spChg chg="mod">
          <ac:chgData name="Jason Lowe-Power" userId="2903ce41-cbf1-4ec1-9611-a26d2ed25c0f" providerId="ADAL" clId="{68748DBB-2661-48C8-88B2-90601F750E2D}" dt="2024-09-11T20:55:06.455" v="1351" actId="20577"/>
          <ac:spMkLst>
            <pc:docMk/>
            <pc:sldMk cId="864313929" sldId="269"/>
            <ac:spMk id="2" creationId="{E4167425-6754-2BFE-2AD8-7E7A10CA6B1E}"/>
          </ac:spMkLst>
        </pc:spChg>
        <pc:spChg chg="mod">
          <ac:chgData name="Jason Lowe-Power" userId="2903ce41-cbf1-4ec1-9611-a26d2ed25c0f" providerId="ADAL" clId="{68748DBB-2661-48C8-88B2-90601F750E2D}" dt="2024-09-11T21:31:28.676" v="2092" actId="20577"/>
          <ac:spMkLst>
            <pc:docMk/>
            <pc:sldMk cId="864313929" sldId="269"/>
            <ac:spMk id="3" creationId="{5F600C4E-C70A-2322-6DE6-02248EE0C88C}"/>
          </ac:spMkLst>
        </pc:spChg>
      </pc:sldChg>
      <pc:sldChg chg="modSp new mod">
        <pc:chgData name="Jason Lowe-Power" userId="2903ce41-cbf1-4ec1-9611-a26d2ed25c0f" providerId="ADAL" clId="{68748DBB-2661-48C8-88B2-90601F750E2D}" dt="2024-09-11T21:32:41.158" v="2220" actId="20577"/>
        <pc:sldMkLst>
          <pc:docMk/>
          <pc:sldMk cId="1337821101" sldId="270"/>
        </pc:sldMkLst>
        <pc:spChg chg="mod">
          <ac:chgData name="Jason Lowe-Power" userId="2903ce41-cbf1-4ec1-9611-a26d2ed25c0f" providerId="ADAL" clId="{68748DBB-2661-48C8-88B2-90601F750E2D}" dt="2024-09-11T21:31:52.933" v="2132" actId="20577"/>
          <ac:spMkLst>
            <pc:docMk/>
            <pc:sldMk cId="1337821101" sldId="270"/>
            <ac:spMk id="2" creationId="{5C56DEE3-99CC-44AF-F018-A31D16916A39}"/>
          </ac:spMkLst>
        </pc:spChg>
        <pc:spChg chg="mod">
          <ac:chgData name="Jason Lowe-Power" userId="2903ce41-cbf1-4ec1-9611-a26d2ed25c0f" providerId="ADAL" clId="{68748DBB-2661-48C8-88B2-90601F750E2D}" dt="2024-09-11T21:32:41.158" v="2220" actId="20577"/>
          <ac:spMkLst>
            <pc:docMk/>
            <pc:sldMk cId="1337821101" sldId="270"/>
            <ac:spMk id="3" creationId="{F6A1D63B-EB27-5A83-CB42-546C50C5C460}"/>
          </ac:spMkLst>
        </pc:spChg>
      </pc:sldChg>
      <pc:sldChg chg="modSp new mod">
        <pc:chgData name="Jason Lowe-Power" userId="2903ce41-cbf1-4ec1-9611-a26d2ed25c0f" providerId="ADAL" clId="{68748DBB-2661-48C8-88B2-90601F750E2D}" dt="2024-09-11T21:35:09.688" v="2588" actId="20577"/>
        <pc:sldMkLst>
          <pc:docMk/>
          <pc:sldMk cId="2198754187" sldId="271"/>
        </pc:sldMkLst>
        <pc:spChg chg="mod">
          <ac:chgData name="Jason Lowe-Power" userId="2903ce41-cbf1-4ec1-9611-a26d2ed25c0f" providerId="ADAL" clId="{68748DBB-2661-48C8-88B2-90601F750E2D}" dt="2024-09-11T21:33:02.576" v="2252" actId="20577"/>
          <ac:spMkLst>
            <pc:docMk/>
            <pc:sldMk cId="2198754187" sldId="271"/>
            <ac:spMk id="2" creationId="{1AD6DCD6-8AD2-8CC1-04A3-50DB9D55C5D4}"/>
          </ac:spMkLst>
        </pc:spChg>
        <pc:spChg chg="mod">
          <ac:chgData name="Jason Lowe-Power" userId="2903ce41-cbf1-4ec1-9611-a26d2ed25c0f" providerId="ADAL" clId="{68748DBB-2661-48C8-88B2-90601F750E2D}" dt="2024-09-11T21:35:09.688" v="2588" actId="20577"/>
          <ac:spMkLst>
            <pc:docMk/>
            <pc:sldMk cId="2198754187" sldId="271"/>
            <ac:spMk id="3" creationId="{DE35F179-5B38-F8C3-5D85-AEF41AB9ED6A}"/>
          </ac:spMkLst>
        </pc:spChg>
      </pc:sldChg>
    </pc:docChg>
  </pc:docChgLst>
  <pc:docChgLst>
    <pc:chgData name="Ivana Mitrovic" userId="42c89483-fd7e-40d2-aa04-e46bedb4fb18" providerId="ADAL" clId="{65FFA623-892E-48B9-9EE1-108A615D2323}"/>
    <pc:docChg chg="undo custSel addSld delSld modSld sldOrd modMainMaster">
      <pc:chgData name="Ivana Mitrovic" userId="42c89483-fd7e-40d2-aa04-e46bedb4fb18" providerId="ADAL" clId="{65FFA623-892E-48B9-9EE1-108A615D2323}" dt="2024-06-13T05:28:15.942" v="292" actId="47"/>
      <pc:docMkLst>
        <pc:docMk/>
      </pc:docMkLst>
      <pc:sldChg chg="modSp del mod">
        <pc:chgData name="Ivana Mitrovic" userId="42c89483-fd7e-40d2-aa04-e46bedb4fb18" providerId="ADAL" clId="{65FFA623-892E-48B9-9EE1-108A615D2323}" dt="2024-06-13T05:25:22.687" v="280" actId="47"/>
        <pc:sldMkLst>
          <pc:docMk/>
          <pc:sldMk cId="1440197047" sldId="261"/>
        </pc:sldMkLst>
        <pc:spChg chg="mod">
          <ac:chgData name="Ivana Mitrovic" userId="42c89483-fd7e-40d2-aa04-e46bedb4fb18" providerId="ADAL" clId="{65FFA623-892E-48B9-9EE1-108A615D2323}" dt="2024-06-13T05:20:23.713" v="223"/>
          <ac:spMkLst>
            <pc:docMk/>
            <pc:sldMk cId="1440197047" sldId="261"/>
            <ac:spMk id="2" creationId="{4A2BB824-0980-45DF-698D-C9FAC4CFD1F4}"/>
          </ac:spMkLst>
        </pc:spChg>
      </pc:sldChg>
      <pc:sldChg chg="modSp new mod">
        <pc:chgData name="Ivana Mitrovic" userId="42c89483-fd7e-40d2-aa04-e46bedb4fb18" providerId="ADAL" clId="{65FFA623-892E-48B9-9EE1-108A615D2323}" dt="2024-06-13T05:07:06.734" v="154" actId="113"/>
        <pc:sldMkLst>
          <pc:docMk/>
          <pc:sldMk cId="649633313" sldId="262"/>
        </pc:sldMkLst>
        <pc:spChg chg="mod">
          <ac:chgData name="Ivana Mitrovic" userId="42c89483-fd7e-40d2-aa04-e46bedb4fb18" providerId="ADAL" clId="{65FFA623-892E-48B9-9EE1-108A615D2323}" dt="2024-06-13T05:07:06.734" v="154" actId="113"/>
          <ac:spMkLst>
            <pc:docMk/>
            <pc:sldMk cId="649633313" sldId="262"/>
            <ac:spMk id="2" creationId="{90676A63-B5A2-94E8-BE14-5EA188697119}"/>
          </ac:spMkLst>
        </pc:spChg>
      </pc:sldChg>
      <pc:sldChg chg="new del">
        <pc:chgData name="Ivana Mitrovic" userId="42c89483-fd7e-40d2-aa04-e46bedb4fb18" providerId="ADAL" clId="{65FFA623-892E-48B9-9EE1-108A615D2323}" dt="2024-06-13T12:00:22.951" v="104" actId="47"/>
        <pc:sldMkLst>
          <pc:docMk/>
          <pc:sldMk cId="1668050873" sldId="262"/>
        </pc:sldMkLst>
      </pc:sldChg>
      <pc:sldChg chg="new del">
        <pc:chgData name="Ivana Mitrovic" userId="42c89483-fd7e-40d2-aa04-e46bedb4fb18" providerId="ADAL" clId="{65FFA623-892E-48B9-9EE1-108A615D2323}" dt="2024-06-13T11:53:59.553" v="1" actId="47"/>
        <pc:sldMkLst>
          <pc:docMk/>
          <pc:sldMk cId="2839774840" sldId="262"/>
        </pc:sldMkLst>
      </pc:sldChg>
      <pc:sldChg chg="modSp new del mod">
        <pc:chgData name="Ivana Mitrovic" userId="42c89483-fd7e-40d2-aa04-e46bedb4fb18" providerId="ADAL" clId="{65FFA623-892E-48B9-9EE1-108A615D2323}" dt="2024-06-13T11:56:18.305" v="57" actId="680"/>
        <pc:sldMkLst>
          <pc:docMk/>
          <pc:sldMk cId="3647016532" sldId="262"/>
        </pc:sldMkLst>
        <pc:spChg chg="mod">
          <ac:chgData name="Ivana Mitrovic" userId="42c89483-fd7e-40d2-aa04-e46bedb4fb18" providerId="ADAL" clId="{65FFA623-892E-48B9-9EE1-108A615D2323}" dt="2024-06-13T11:56:17.943" v="56" actId="12"/>
          <ac:spMkLst>
            <pc:docMk/>
            <pc:sldMk cId="3647016532" sldId="262"/>
            <ac:spMk id="3" creationId="{DA0C97BC-0F81-695E-AE3A-BC794A6C1C78}"/>
          </ac:spMkLst>
        </pc:spChg>
      </pc:sldChg>
      <pc:sldChg chg="modSp new del mod">
        <pc:chgData name="Ivana Mitrovic" userId="42c89483-fd7e-40d2-aa04-e46bedb4fb18" providerId="ADAL" clId="{65FFA623-892E-48B9-9EE1-108A615D2323}" dt="2024-06-13T11:54:55.335" v="13" actId="47"/>
        <pc:sldMkLst>
          <pc:docMk/>
          <pc:sldMk cId="3990137988" sldId="262"/>
        </pc:sldMkLst>
        <pc:spChg chg="mod">
          <ac:chgData name="Ivana Mitrovic" userId="42c89483-fd7e-40d2-aa04-e46bedb4fb18" providerId="ADAL" clId="{65FFA623-892E-48B9-9EE1-108A615D2323}" dt="2024-06-13T11:54:24.714" v="8" actId="5793"/>
          <ac:spMkLst>
            <pc:docMk/>
            <pc:sldMk cId="3990137988" sldId="262"/>
            <ac:spMk id="3" creationId="{EF846575-F0C2-F736-1156-9C9BE3F050F8}"/>
          </ac:spMkLst>
        </pc:spChg>
      </pc:sldChg>
      <pc:sldChg chg="delSp modSp new del mod">
        <pc:chgData name="Ivana Mitrovic" userId="42c89483-fd7e-40d2-aa04-e46bedb4fb18" providerId="ADAL" clId="{65FFA623-892E-48B9-9EE1-108A615D2323}" dt="2024-06-13T05:19:19.293" v="203" actId="47"/>
        <pc:sldMkLst>
          <pc:docMk/>
          <pc:sldMk cId="428459790" sldId="263"/>
        </pc:sldMkLst>
        <pc:spChg chg="del">
          <ac:chgData name="Ivana Mitrovic" userId="42c89483-fd7e-40d2-aa04-e46bedb4fb18" providerId="ADAL" clId="{65FFA623-892E-48B9-9EE1-108A615D2323}" dt="2024-06-13T05:18:05.899" v="164" actId="478"/>
          <ac:spMkLst>
            <pc:docMk/>
            <pc:sldMk cId="428459790" sldId="263"/>
            <ac:spMk id="2" creationId="{65025B55-E420-2101-53D6-0B98A9F3B500}"/>
          </ac:spMkLst>
        </pc:spChg>
        <pc:spChg chg="mod">
          <ac:chgData name="Ivana Mitrovic" userId="42c89483-fd7e-40d2-aa04-e46bedb4fb18" providerId="ADAL" clId="{65FFA623-892E-48B9-9EE1-108A615D2323}" dt="2024-06-13T05:19:09.414" v="202" actId="20577"/>
          <ac:spMkLst>
            <pc:docMk/>
            <pc:sldMk cId="428459790" sldId="263"/>
            <ac:spMk id="3" creationId="{06E20118-ABAB-21F9-05BF-A3A0268ABDB8}"/>
          </ac:spMkLst>
        </pc:spChg>
      </pc:sldChg>
      <pc:sldChg chg="modSp new del mod">
        <pc:chgData name="Ivana Mitrovic" userId="42c89483-fd7e-40d2-aa04-e46bedb4fb18" providerId="ADAL" clId="{65FFA623-892E-48B9-9EE1-108A615D2323}" dt="2024-06-13T11:54:52.323" v="12" actId="47"/>
        <pc:sldMkLst>
          <pc:docMk/>
          <pc:sldMk cId="755980177" sldId="263"/>
        </pc:sldMkLst>
        <pc:spChg chg="mod">
          <ac:chgData name="Ivana Mitrovic" userId="42c89483-fd7e-40d2-aa04-e46bedb4fb18" providerId="ADAL" clId="{65FFA623-892E-48B9-9EE1-108A615D2323}" dt="2024-06-13T11:54:36.228" v="11" actId="12"/>
          <ac:spMkLst>
            <pc:docMk/>
            <pc:sldMk cId="755980177" sldId="263"/>
            <ac:spMk id="3" creationId="{CB22D841-BD44-5FA8-775A-85A9D1D981EE}"/>
          </ac:spMkLst>
        </pc:spChg>
      </pc:sldChg>
      <pc:sldChg chg="modSp new del mod">
        <pc:chgData name="Ivana Mitrovic" userId="42c89483-fd7e-40d2-aa04-e46bedb4fb18" providerId="ADAL" clId="{65FFA623-892E-48B9-9EE1-108A615D2323}" dt="2024-06-13T05:20:06.675" v="210" actId="47"/>
        <pc:sldMkLst>
          <pc:docMk/>
          <pc:sldMk cId="1814309866" sldId="263"/>
        </pc:sldMkLst>
        <pc:spChg chg="mod">
          <ac:chgData name="Ivana Mitrovic" userId="42c89483-fd7e-40d2-aa04-e46bedb4fb18" providerId="ADAL" clId="{65FFA623-892E-48B9-9EE1-108A615D2323}" dt="2024-06-13T05:19:37.757" v="209"/>
          <ac:spMkLst>
            <pc:docMk/>
            <pc:sldMk cId="1814309866" sldId="263"/>
            <ac:spMk id="2" creationId="{C550407E-7AE0-7241-5607-C3BEFDCE167F}"/>
          </ac:spMkLst>
        </pc:spChg>
        <pc:spChg chg="mod">
          <ac:chgData name="Ivana Mitrovic" userId="42c89483-fd7e-40d2-aa04-e46bedb4fb18" providerId="ADAL" clId="{65FFA623-892E-48B9-9EE1-108A615D2323}" dt="2024-06-13T05:19:35.487" v="208" actId="20577"/>
          <ac:spMkLst>
            <pc:docMk/>
            <pc:sldMk cId="1814309866" sldId="263"/>
            <ac:spMk id="3" creationId="{34B98627-8CBF-C26A-55B4-F301433BA2CA}"/>
          </ac:spMkLst>
        </pc:spChg>
      </pc:sldChg>
      <pc:sldChg chg="modSp new mod ord">
        <pc:chgData name="Ivana Mitrovic" userId="42c89483-fd7e-40d2-aa04-e46bedb4fb18" providerId="ADAL" clId="{65FFA623-892E-48B9-9EE1-108A615D2323}" dt="2024-06-13T05:25:05.600" v="279"/>
        <pc:sldMkLst>
          <pc:docMk/>
          <pc:sldMk cId="1903921989" sldId="263"/>
        </pc:sldMkLst>
        <pc:spChg chg="mod">
          <ac:chgData name="Ivana Mitrovic" userId="42c89483-fd7e-40d2-aa04-e46bedb4fb18" providerId="ADAL" clId="{65FFA623-892E-48B9-9EE1-108A615D2323}" dt="2024-06-13T05:24:47.216" v="277" actId="1076"/>
          <ac:spMkLst>
            <pc:docMk/>
            <pc:sldMk cId="1903921989" sldId="263"/>
            <ac:spMk id="2" creationId="{08D5BB0D-86C2-9CC4-E016-B376038D3FEE}"/>
          </ac:spMkLst>
        </pc:spChg>
        <pc:spChg chg="mod">
          <ac:chgData name="Ivana Mitrovic" userId="42c89483-fd7e-40d2-aa04-e46bedb4fb18" providerId="ADAL" clId="{65FFA623-892E-48B9-9EE1-108A615D2323}" dt="2024-06-13T05:22:35.747" v="266" actId="1076"/>
          <ac:spMkLst>
            <pc:docMk/>
            <pc:sldMk cId="1903921989" sldId="263"/>
            <ac:spMk id="3" creationId="{706ABF71-5867-1099-E501-7C11B06051F4}"/>
          </ac:spMkLst>
        </pc:spChg>
      </pc:sldChg>
      <pc:sldChg chg="delSp modSp new del mod">
        <pc:chgData name="Ivana Mitrovic" userId="42c89483-fd7e-40d2-aa04-e46bedb4fb18" providerId="ADAL" clId="{65FFA623-892E-48B9-9EE1-108A615D2323}" dt="2024-06-13T05:21:16.321" v="233" actId="47"/>
        <pc:sldMkLst>
          <pc:docMk/>
          <pc:sldMk cId="2172226833" sldId="263"/>
        </pc:sldMkLst>
        <pc:spChg chg="del">
          <ac:chgData name="Ivana Mitrovic" userId="42c89483-fd7e-40d2-aa04-e46bedb4fb18" providerId="ADAL" clId="{65FFA623-892E-48B9-9EE1-108A615D2323}" dt="2024-06-13T05:20:34.267" v="225" actId="478"/>
          <ac:spMkLst>
            <pc:docMk/>
            <pc:sldMk cId="2172226833" sldId="263"/>
            <ac:spMk id="2" creationId="{B563ABB2-8B34-0102-B5B6-D99D0BAADC73}"/>
          </ac:spMkLst>
        </pc:spChg>
        <pc:spChg chg="mod">
          <ac:chgData name="Ivana Mitrovic" userId="42c89483-fd7e-40d2-aa04-e46bedb4fb18" providerId="ADAL" clId="{65FFA623-892E-48B9-9EE1-108A615D2323}" dt="2024-06-13T05:21:06.343" v="232" actId="404"/>
          <ac:spMkLst>
            <pc:docMk/>
            <pc:sldMk cId="2172226833" sldId="263"/>
            <ac:spMk id="3" creationId="{EBB880E9-37B3-1A46-457B-3D11517C9B71}"/>
          </ac:spMkLst>
        </pc:spChg>
      </pc:sldChg>
      <pc:sldChg chg="new del">
        <pc:chgData name="Ivana Mitrovic" userId="42c89483-fd7e-40d2-aa04-e46bedb4fb18" providerId="ADAL" clId="{65FFA623-892E-48B9-9EE1-108A615D2323}" dt="2024-06-13T05:28:15.942" v="292" actId="47"/>
        <pc:sldMkLst>
          <pc:docMk/>
          <pc:sldMk cId="3660150282" sldId="264"/>
        </pc:sldMkLst>
      </pc:sldChg>
      <pc:sldMasterChg chg="addSldLayout delSldLayout modSldLayout">
        <pc:chgData name="Ivana Mitrovic" userId="42c89483-fd7e-40d2-aa04-e46bedb4fb18" providerId="ADAL" clId="{65FFA623-892E-48B9-9EE1-108A615D2323}" dt="2024-06-13T05:27:50.820" v="290" actId="1076"/>
        <pc:sldMasterMkLst>
          <pc:docMk/>
          <pc:sldMasterMk cId="92517687" sldId="2147483665"/>
        </pc:sldMasterMkLst>
        <pc:sldLayoutChg chg="modSp mod">
          <pc:chgData name="Ivana Mitrovic" userId="42c89483-fd7e-40d2-aa04-e46bedb4fb18" providerId="ADAL" clId="{65FFA623-892E-48B9-9EE1-108A615D2323}" dt="2024-06-13T05:07:33.307" v="157" actId="113"/>
          <pc:sldLayoutMkLst>
            <pc:docMk/>
            <pc:sldMasterMk cId="92517687" sldId="2147483665"/>
            <pc:sldLayoutMk cId="1519977945" sldId="2147483667"/>
          </pc:sldLayoutMkLst>
          <pc:spChg chg="mod">
            <ac:chgData name="Ivana Mitrovic" userId="42c89483-fd7e-40d2-aa04-e46bedb4fb18" providerId="ADAL" clId="{65FFA623-892E-48B9-9EE1-108A615D2323}" dt="2024-06-13T05:07:33.307" v="157" actId="113"/>
            <ac:spMkLst>
              <pc:docMk/>
              <pc:sldMasterMk cId="92517687" sldId="2147483665"/>
              <pc:sldLayoutMk cId="1519977945" sldId="2147483667"/>
              <ac:spMk id="10" creationId="{D9DA097C-6E79-9E3C-1D73-35D1FF780E3B}"/>
            </ac:spMkLst>
          </pc:spChg>
        </pc:sldLayoutChg>
        <pc:sldLayoutChg chg="modSp mod">
          <pc:chgData name="Ivana Mitrovic" userId="42c89483-fd7e-40d2-aa04-e46bedb4fb18" providerId="ADAL" clId="{65FFA623-892E-48B9-9EE1-108A615D2323}" dt="2024-06-13T05:07:38.150" v="159" actId="113"/>
          <pc:sldLayoutMkLst>
            <pc:docMk/>
            <pc:sldMasterMk cId="92517687" sldId="2147483665"/>
            <pc:sldLayoutMk cId="479568536" sldId="2147483669"/>
          </pc:sldLayoutMkLst>
          <pc:spChg chg="mod">
            <ac:chgData name="Ivana Mitrovic" userId="42c89483-fd7e-40d2-aa04-e46bedb4fb18" providerId="ADAL" clId="{65FFA623-892E-48B9-9EE1-108A615D2323}" dt="2024-06-13T05:07:38.150" v="159" actId="113"/>
            <ac:spMkLst>
              <pc:docMk/>
              <pc:sldMasterMk cId="92517687" sldId="2147483665"/>
              <pc:sldLayoutMk cId="479568536" sldId="2147483669"/>
              <ac:spMk id="5" creationId="{ABC5E6D8-B284-2E61-20B5-68C031552224}"/>
            </ac:spMkLst>
          </pc:spChg>
          <pc:picChg chg="mod">
            <ac:chgData name="Ivana Mitrovic" userId="42c89483-fd7e-40d2-aa04-e46bedb4fb18" providerId="ADAL" clId="{65FFA623-892E-48B9-9EE1-108A615D2323}" dt="2024-06-13T12:00:08.183" v="101" actId="1076"/>
            <ac:picMkLst>
              <pc:docMk/>
              <pc:sldMasterMk cId="92517687" sldId="2147483665"/>
              <pc:sldLayoutMk cId="479568536" sldId="2147483669"/>
              <ac:picMk id="2" creationId="{60E11C9C-8B31-B15D-1655-FE25991E8D81}"/>
            </ac:picMkLst>
          </pc:picChg>
        </pc:sldLayoutChg>
        <pc:sldLayoutChg chg="addSp delSp modSp mod">
          <pc:chgData name="Ivana Mitrovic" userId="42c89483-fd7e-40d2-aa04-e46bedb4fb18" providerId="ADAL" clId="{65FFA623-892E-48B9-9EE1-108A615D2323}" dt="2024-06-13T05:07:41.928" v="161" actId="113"/>
          <pc:sldLayoutMkLst>
            <pc:docMk/>
            <pc:sldMasterMk cId="92517687" sldId="2147483665"/>
            <pc:sldLayoutMk cId="3665388452" sldId="2147483670"/>
          </pc:sldLayoutMkLst>
          <pc:spChg chg="mod">
            <ac:chgData name="Ivana Mitrovic" userId="42c89483-fd7e-40d2-aa04-e46bedb4fb18" providerId="ADAL" clId="{65FFA623-892E-48B9-9EE1-108A615D2323}" dt="2024-06-13T05:07:41.928" v="161" actId="113"/>
            <ac:spMkLst>
              <pc:docMk/>
              <pc:sldMasterMk cId="92517687" sldId="2147483665"/>
              <pc:sldLayoutMk cId="3665388452" sldId="2147483670"/>
              <ac:spMk id="5" creationId="{ABC5E6D8-B284-2E61-20B5-68C031552224}"/>
            </ac:spMkLst>
          </pc:spChg>
          <pc:picChg chg="del">
            <ac:chgData name="Ivana Mitrovic" userId="42c89483-fd7e-40d2-aa04-e46bedb4fb18" providerId="ADAL" clId="{65FFA623-892E-48B9-9EE1-108A615D2323}" dt="2024-06-13T11:59:39.807" v="99" actId="478"/>
            <ac:picMkLst>
              <pc:docMk/>
              <pc:sldMasterMk cId="92517687" sldId="2147483665"/>
              <pc:sldLayoutMk cId="3665388452" sldId="2147483670"/>
              <ac:picMk id="2" creationId="{60E11C9C-8B31-B15D-1655-FE25991E8D81}"/>
            </ac:picMkLst>
          </pc:picChg>
          <pc:picChg chg="add del mod">
            <ac:chgData name="Ivana Mitrovic" userId="42c89483-fd7e-40d2-aa04-e46bedb4fb18" providerId="ADAL" clId="{65FFA623-892E-48B9-9EE1-108A615D2323}" dt="2024-06-13T11:59:37.590" v="98"/>
            <ac:picMkLst>
              <pc:docMk/>
              <pc:sldMasterMk cId="92517687" sldId="2147483665"/>
              <pc:sldLayoutMk cId="3665388452" sldId="2147483670"/>
              <ac:picMk id="7" creationId="{CA58299D-A67E-CC1C-667D-28A48DCF6681}"/>
            </ac:picMkLst>
          </pc:picChg>
          <pc:picChg chg="add del mod">
            <ac:chgData name="Ivana Mitrovic" userId="42c89483-fd7e-40d2-aa04-e46bedb4fb18" providerId="ADAL" clId="{65FFA623-892E-48B9-9EE1-108A615D2323}" dt="2024-06-13T12:00:14.245" v="102" actId="478"/>
            <ac:picMkLst>
              <pc:docMk/>
              <pc:sldMasterMk cId="92517687" sldId="2147483665"/>
              <pc:sldLayoutMk cId="3665388452" sldId="2147483670"/>
              <ac:picMk id="9" creationId="{2B7AD4B3-E7C1-21C3-64D1-C869C45AB4E3}"/>
            </ac:picMkLst>
          </pc:picChg>
          <pc:picChg chg="add mod">
            <ac:chgData name="Ivana Mitrovic" userId="42c89483-fd7e-40d2-aa04-e46bedb4fb18" providerId="ADAL" clId="{65FFA623-892E-48B9-9EE1-108A615D2323}" dt="2024-06-13T12:00:14.542" v="103"/>
            <ac:picMkLst>
              <pc:docMk/>
              <pc:sldMasterMk cId="92517687" sldId="2147483665"/>
              <pc:sldLayoutMk cId="3665388452" sldId="2147483670"/>
              <ac:picMk id="10" creationId="{E950756C-6829-55E2-5AC2-E34D7B4C47E6}"/>
            </ac:picMkLst>
          </pc:picChg>
        </pc:sldLayoutChg>
        <pc:sldLayoutChg chg="add del">
          <pc:chgData name="Ivana Mitrovic" userId="42c89483-fd7e-40d2-aa04-e46bedb4fb18" providerId="ADAL" clId="{65FFA623-892E-48B9-9EE1-108A615D2323}" dt="2024-06-13T11:56:26.248" v="59" actId="2696"/>
          <pc:sldLayoutMkLst>
            <pc:docMk/>
            <pc:sldMasterMk cId="92517687" sldId="2147483665"/>
            <pc:sldLayoutMk cId="2075818380" sldId="2147483671"/>
          </pc:sldLayoutMkLst>
        </pc:sldLayoutChg>
        <pc:sldLayoutChg chg="modSp mod">
          <pc:chgData name="Ivana Mitrovic" userId="42c89483-fd7e-40d2-aa04-e46bedb4fb18" providerId="ADAL" clId="{65FFA623-892E-48B9-9EE1-108A615D2323}" dt="2024-06-13T05:07:24.314" v="156" actId="113"/>
          <pc:sldLayoutMkLst>
            <pc:docMk/>
            <pc:sldMasterMk cId="92517687" sldId="2147483665"/>
            <pc:sldLayoutMk cId="100429104" sldId="2147483672"/>
          </pc:sldLayoutMkLst>
          <pc:spChg chg="mod">
            <ac:chgData name="Ivana Mitrovic" userId="42c89483-fd7e-40d2-aa04-e46bedb4fb18" providerId="ADAL" clId="{65FFA623-892E-48B9-9EE1-108A615D2323}" dt="2024-06-13T11:57:19.788" v="77" actId="1076"/>
            <ac:spMkLst>
              <pc:docMk/>
              <pc:sldMasterMk cId="92517687" sldId="2147483665"/>
              <pc:sldLayoutMk cId="100429104" sldId="2147483672"/>
              <ac:spMk id="2" creationId="{BA3729D3-DC5C-3AF8-7DE1-48FF2E59E740}"/>
            </ac:spMkLst>
          </pc:spChg>
          <pc:spChg chg="mod">
            <ac:chgData name="Ivana Mitrovic" userId="42c89483-fd7e-40d2-aa04-e46bedb4fb18" providerId="ADAL" clId="{65FFA623-892E-48B9-9EE1-108A615D2323}" dt="2024-06-13T05:07:24.314" v="156" actId="113"/>
            <ac:spMkLst>
              <pc:docMk/>
              <pc:sldMasterMk cId="92517687" sldId="2147483665"/>
              <pc:sldLayoutMk cId="100429104" sldId="2147483672"/>
              <ac:spMk id="6" creationId="{9591AC91-4CFF-DD86-DA05-452C590CE243}"/>
            </ac:spMkLst>
          </pc:spChg>
          <pc:picChg chg="mod">
            <ac:chgData name="Ivana Mitrovic" userId="42c89483-fd7e-40d2-aa04-e46bedb4fb18" providerId="ADAL" clId="{65FFA623-892E-48B9-9EE1-108A615D2323}" dt="2024-06-13T11:57:45.341" v="81" actId="1076"/>
            <ac:picMkLst>
              <pc:docMk/>
              <pc:sldMasterMk cId="92517687" sldId="2147483665"/>
              <pc:sldLayoutMk cId="100429104" sldId="2147483672"/>
              <ac:picMk id="8" creationId="{EEEC03C7-58C9-791C-A3EE-E8303448D500}"/>
            </ac:picMkLst>
          </pc:picChg>
        </pc:sldLayoutChg>
        <pc:sldLayoutChg chg="addSp delSp modSp mod">
          <pc:chgData name="Ivana Mitrovic" userId="42c89483-fd7e-40d2-aa04-e46bedb4fb18" providerId="ADAL" clId="{65FFA623-892E-48B9-9EE1-108A615D2323}" dt="2024-06-13T05:07:19.846" v="155" actId="113"/>
          <pc:sldLayoutMkLst>
            <pc:docMk/>
            <pc:sldMasterMk cId="92517687" sldId="2147483665"/>
            <pc:sldLayoutMk cId="2690077675" sldId="2147483673"/>
          </pc:sldLayoutMkLst>
          <pc:spChg chg="add mod">
            <ac:chgData name="Ivana Mitrovic" userId="42c89483-fd7e-40d2-aa04-e46bedb4fb18" providerId="ADAL" clId="{65FFA623-892E-48B9-9EE1-108A615D2323}" dt="2024-06-13T05:07:19.846" v="155" actId="113"/>
            <ac:spMkLst>
              <pc:docMk/>
              <pc:sldMasterMk cId="92517687" sldId="2147483665"/>
              <pc:sldLayoutMk cId="2690077675" sldId="2147483673"/>
              <ac:spMk id="4" creationId="{6B69E45C-0381-C16E-284F-0840EF6E1066}"/>
            </ac:spMkLst>
          </pc:spChg>
          <pc:spChg chg="del">
            <ac:chgData name="Ivana Mitrovic" userId="42c89483-fd7e-40d2-aa04-e46bedb4fb18" providerId="ADAL" clId="{65FFA623-892E-48B9-9EE1-108A615D2323}" dt="2024-06-13T12:01:15.364" v="121" actId="478"/>
            <ac:spMkLst>
              <pc:docMk/>
              <pc:sldMasterMk cId="92517687" sldId="2147483665"/>
              <pc:sldLayoutMk cId="2690077675" sldId="2147483673"/>
              <ac:spMk id="6" creationId="{9591AC91-4CFF-DD86-DA05-452C590CE243}"/>
            </ac:spMkLst>
          </pc:spChg>
          <pc:spChg chg="mod">
            <ac:chgData name="Ivana Mitrovic" userId="42c89483-fd7e-40d2-aa04-e46bedb4fb18" providerId="ADAL" clId="{65FFA623-892E-48B9-9EE1-108A615D2323}" dt="2024-06-13T12:01:47.138" v="129" actId="1035"/>
            <ac:spMkLst>
              <pc:docMk/>
              <pc:sldMasterMk cId="92517687" sldId="2147483665"/>
              <pc:sldLayoutMk cId="2690077675" sldId="2147483673"/>
              <ac:spMk id="7" creationId="{0130D028-2473-2731-AE92-6228A0FB6AF0}"/>
            </ac:spMkLst>
          </pc:spChg>
          <pc:spChg chg="mod">
            <ac:chgData name="Ivana Mitrovic" userId="42c89483-fd7e-40d2-aa04-e46bedb4fb18" providerId="ADAL" clId="{65FFA623-892E-48B9-9EE1-108A615D2323}" dt="2024-06-13T12:01:47.138" v="129" actId="1035"/>
            <ac:spMkLst>
              <pc:docMk/>
              <pc:sldMasterMk cId="92517687" sldId="2147483665"/>
              <pc:sldLayoutMk cId="2690077675" sldId="2147483673"/>
              <ac:spMk id="9" creationId="{304734F8-E249-ACF7-8333-808DFAE51A32}"/>
            </ac:spMkLst>
          </pc:spChg>
          <pc:spChg chg="mod">
            <ac:chgData name="Ivana Mitrovic" userId="42c89483-fd7e-40d2-aa04-e46bedb4fb18" providerId="ADAL" clId="{65FFA623-892E-48B9-9EE1-108A615D2323}" dt="2024-06-13T12:01:47.138" v="129" actId="1035"/>
            <ac:spMkLst>
              <pc:docMk/>
              <pc:sldMasterMk cId="92517687" sldId="2147483665"/>
              <pc:sldLayoutMk cId="2690077675" sldId="2147483673"/>
              <ac:spMk id="10" creationId="{D0FBB65E-9D04-0CDE-DD06-6B381AB2DC71}"/>
            </ac:spMkLst>
          </pc:spChg>
          <pc:picChg chg="add mod">
            <ac:chgData name="Ivana Mitrovic" userId="42c89483-fd7e-40d2-aa04-e46bedb4fb18" providerId="ADAL" clId="{65FFA623-892E-48B9-9EE1-108A615D2323}" dt="2024-06-13T11:57:52.014" v="84"/>
            <ac:picMkLst>
              <pc:docMk/>
              <pc:sldMasterMk cId="92517687" sldId="2147483665"/>
              <pc:sldLayoutMk cId="2690077675" sldId="2147483673"/>
              <ac:picMk id="3" creationId="{D0F1E3C2-5AAD-FBA4-D7D7-4D5337C862C1}"/>
            </ac:picMkLst>
          </pc:picChg>
          <pc:picChg chg="del mod">
            <ac:chgData name="Ivana Mitrovic" userId="42c89483-fd7e-40d2-aa04-e46bedb4fb18" providerId="ADAL" clId="{65FFA623-892E-48B9-9EE1-108A615D2323}" dt="2024-06-13T11:57:51.628" v="83" actId="478"/>
            <ac:picMkLst>
              <pc:docMk/>
              <pc:sldMasterMk cId="92517687" sldId="2147483665"/>
              <pc:sldLayoutMk cId="2690077675" sldId="2147483673"/>
              <ac:picMk id="8" creationId="{EEEC03C7-58C9-791C-A3EE-E8303448D500}"/>
            </ac:picMkLst>
          </pc:picChg>
        </pc:sldLayoutChg>
        <pc:sldLayoutChg chg="addSp delSp modSp mod">
          <pc:chgData name="Ivana Mitrovic" userId="42c89483-fd7e-40d2-aa04-e46bedb4fb18" providerId="ADAL" clId="{65FFA623-892E-48B9-9EE1-108A615D2323}" dt="2024-06-13T05:27:50.820" v="290" actId="1076"/>
          <pc:sldLayoutMkLst>
            <pc:docMk/>
            <pc:sldMasterMk cId="92517687" sldId="2147483665"/>
            <pc:sldLayoutMk cId="2586207832" sldId="2147483674"/>
          </pc:sldLayoutMkLst>
          <pc:spChg chg="add mod">
            <ac:chgData name="Ivana Mitrovic" userId="42c89483-fd7e-40d2-aa04-e46bedb4fb18" providerId="ADAL" clId="{65FFA623-892E-48B9-9EE1-108A615D2323}" dt="2024-06-13T05:27:50.820" v="290" actId="1076"/>
            <ac:spMkLst>
              <pc:docMk/>
              <pc:sldMasterMk cId="92517687" sldId="2147483665"/>
              <pc:sldLayoutMk cId="2586207832" sldId="2147483674"/>
              <ac:spMk id="6" creationId="{8AD82FC2-AF9C-0C9A-3588-74A54734A2F5}"/>
            </ac:spMkLst>
          </pc:spChg>
          <pc:picChg chg="add mod">
            <ac:chgData name="Ivana Mitrovic" userId="42c89483-fd7e-40d2-aa04-e46bedb4fb18" providerId="ADAL" clId="{65FFA623-892E-48B9-9EE1-108A615D2323}" dt="2024-06-13T11:57:55.897" v="87"/>
            <ac:picMkLst>
              <pc:docMk/>
              <pc:sldMasterMk cId="92517687" sldId="2147483665"/>
              <pc:sldLayoutMk cId="2586207832" sldId="2147483674"/>
              <ac:picMk id="3" creationId="{B71CBBA6-56FC-8722-DDE2-FDB3BA9A0416}"/>
            </ac:picMkLst>
          </pc:picChg>
          <pc:picChg chg="add del mod">
            <ac:chgData name="Ivana Mitrovic" userId="42c89483-fd7e-40d2-aa04-e46bedb4fb18" providerId="ADAL" clId="{65FFA623-892E-48B9-9EE1-108A615D2323}" dt="2024-06-13T11:58:20.367" v="92" actId="478"/>
            <ac:picMkLst>
              <pc:docMk/>
              <pc:sldMasterMk cId="92517687" sldId="2147483665"/>
              <pc:sldLayoutMk cId="2586207832" sldId="2147483674"/>
              <ac:picMk id="4" creationId="{3787B03B-AC57-77F5-8497-F209AC8C492D}"/>
            </ac:picMkLst>
          </pc:picChg>
          <pc:picChg chg="del mod">
            <ac:chgData name="Ivana Mitrovic" userId="42c89483-fd7e-40d2-aa04-e46bedb4fb18" providerId="ADAL" clId="{65FFA623-892E-48B9-9EE1-108A615D2323}" dt="2024-06-13T11:57:55.547" v="86" actId="478"/>
            <ac:picMkLst>
              <pc:docMk/>
              <pc:sldMasterMk cId="92517687" sldId="2147483665"/>
              <pc:sldLayoutMk cId="2586207832" sldId="2147483674"/>
              <ac:picMk id="8" creationId="{EEEC03C7-58C9-791C-A3EE-E8303448D500}"/>
            </ac:picMkLst>
          </pc:picChg>
        </pc:sldLayoutChg>
        <pc:sldLayoutChg chg="add mod modTransition">
          <pc:chgData name="Ivana Mitrovic" userId="42c89483-fd7e-40d2-aa04-e46bedb4fb18" providerId="ADAL" clId="{65FFA623-892E-48B9-9EE1-108A615D2323}" dt="2024-06-13T05:27:11.101" v="281" actId="2890"/>
          <pc:sldLayoutMkLst>
            <pc:docMk/>
            <pc:sldMasterMk cId="92517687" sldId="2147483665"/>
            <pc:sldLayoutMk cId="3689306771" sldId="2147483676"/>
          </pc:sldLayoutMkLst>
        </pc:sldLayoutChg>
      </pc:sldMasterChg>
    </pc:docChg>
  </pc:docChgLst>
  <pc:docChgLst>
    <pc:chgData name="Ivana Mitrovic" userId="S::imitrovic@ucdavis.edu::42c89483-fd7e-40d2-aa04-e46bedb4fb18" providerId="AD" clId="Web-{13E9A1CE-AE9B-0643-C17A-81B455F0CA20}"/>
    <pc:docChg chg="addSld delSld modSld">
      <pc:chgData name="Ivana Mitrovic" userId="S::imitrovic@ucdavis.edu::42c89483-fd7e-40d2-aa04-e46bedb4fb18" providerId="AD" clId="Web-{13E9A1CE-AE9B-0643-C17A-81B455F0CA20}" dt="2024-06-12T17:31:08.349" v="153"/>
      <pc:docMkLst>
        <pc:docMk/>
      </pc:docMkLst>
      <pc:sldChg chg="del">
        <pc:chgData name="Ivana Mitrovic" userId="S::imitrovic@ucdavis.edu::42c89483-fd7e-40d2-aa04-e46bedb4fb18" providerId="AD" clId="Web-{13E9A1CE-AE9B-0643-C17A-81B455F0CA20}" dt="2024-06-12T17:18:15.635" v="17"/>
        <pc:sldMkLst>
          <pc:docMk/>
          <pc:sldMk cId="3780571533" sldId="257"/>
        </pc:sldMkLst>
      </pc:sldChg>
      <pc:sldChg chg="addSp delSp modSp">
        <pc:chgData name="Ivana Mitrovic" userId="S::imitrovic@ucdavis.edu::42c89483-fd7e-40d2-aa04-e46bedb4fb18" providerId="AD" clId="Web-{13E9A1CE-AE9B-0643-C17A-81B455F0CA20}" dt="2024-06-12T17:30:55.614" v="152" actId="1076"/>
        <pc:sldMkLst>
          <pc:docMk/>
          <pc:sldMk cId="4183120827" sldId="258"/>
        </pc:sldMkLst>
        <pc:spChg chg="mod">
          <ac:chgData name="Ivana Mitrovic" userId="S::imitrovic@ucdavis.edu::42c89483-fd7e-40d2-aa04-e46bedb4fb18" providerId="AD" clId="Web-{13E9A1CE-AE9B-0643-C17A-81B455F0CA20}" dt="2024-06-12T17:30:33.488" v="149" actId="20577"/>
          <ac:spMkLst>
            <pc:docMk/>
            <pc:sldMk cId="4183120827" sldId="258"/>
            <ac:spMk id="2" creationId="{5EC35E51-FB69-3CD6-584E-1F0FE5518352}"/>
          </ac:spMkLst>
        </pc:spChg>
        <pc:spChg chg="mod">
          <ac:chgData name="Ivana Mitrovic" userId="S::imitrovic@ucdavis.edu::42c89483-fd7e-40d2-aa04-e46bedb4fb18" providerId="AD" clId="Web-{13E9A1CE-AE9B-0643-C17A-81B455F0CA20}" dt="2024-06-12T17:30:08.644" v="134" actId="1076"/>
          <ac:spMkLst>
            <pc:docMk/>
            <pc:sldMk cId="4183120827" sldId="258"/>
            <ac:spMk id="3" creationId="{CEE1E25B-C825-20FC-B23E-8AA8F3526374}"/>
          </ac:spMkLst>
        </pc:spChg>
        <pc:spChg chg="add del mod">
          <ac:chgData name="Ivana Mitrovic" userId="S::imitrovic@ucdavis.edu::42c89483-fd7e-40d2-aa04-e46bedb4fb18" providerId="AD" clId="Web-{13E9A1CE-AE9B-0643-C17A-81B455F0CA20}" dt="2024-06-12T17:29:41.737" v="125"/>
          <ac:spMkLst>
            <pc:docMk/>
            <pc:sldMk cId="4183120827" sldId="258"/>
            <ac:spMk id="6" creationId="{DCF46202-6887-E19F-E064-E5D906EB562E}"/>
          </ac:spMkLst>
        </pc:spChg>
        <pc:picChg chg="add mod modCrop">
          <ac:chgData name="Ivana Mitrovic" userId="S::imitrovic@ucdavis.edu::42c89483-fd7e-40d2-aa04-e46bedb4fb18" providerId="AD" clId="Web-{13E9A1CE-AE9B-0643-C17A-81B455F0CA20}" dt="2024-06-12T17:30:55.614" v="152" actId="1076"/>
          <ac:picMkLst>
            <pc:docMk/>
            <pc:sldMk cId="4183120827" sldId="258"/>
            <ac:picMk id="5" creationId="{DE0885F2-BE47-DDE2-805A-A1510E5D848E}"/>
          </ac:picMkLst>
        </pc:picChg>
      </pc:sldChg>
      <pc:sldChg chg="del">
        <pc:chgData name="Ivana Mitrovic" userId="S::imitrovic@ucdavis.edu::42c89483-fd7e-40d2-aa04-e46bedb4fb18" providerId="AD" clId="Web-{13E9A1CE-AE9B-0643-C17A-81B455F0CA20}" dt="2024-06-12T17:31:08.349" v="153"/>
        <pc:sldMkLst>
          <pc:docMk/>
          <pc:sldMk cId="276836263" sldId="259"/>
        </pc:sldMkLst>
      </pc:sldChg>
      <pc:sldChg chg="new del">
        <pc:chgData name="Ivana Mitrovic" userId="S::imitrovic@ucdavis.edu::42c89483-fd7e-40d2-aa04-e46bedb4fb18" providerId="AD" clId="Web-{13E9A1CE-AE9B-0643-C17A-81B455F0CA20}" dt="2024-06-12T17:18:16.885" v="18"/>
        <pc:sldMkLst>
          <pc:docMk/>
          <pc:sldMk cId="514298674" sldId="260"/>
        </pc:sldMkLst>
      </pc:sldChg>
      <pc:sldChg chg="modSp new">
        <pc:chgData name="Ivana Mitrovic" userId="S::imitrovic@ucdavis.edu::42c89483-fd7e-40d2-aa04-e46bedb4fb18" providerId="AD" clId="Web-{13E9A1CE-AE9B-0643-C17A-81B455F0CA20}" dt="2024-06-12T17:18:02.681" v="16" actId="20577"/>
        <pc:sldMkLst>
          <pc:docMk/>
          <pc:sldMk cId="1440197047" sldId="261"/>
        </pc:sldMkLst>
        <pc:spChg chg="mod">
          <ac:chgData name="Ivana Mitrovic" userId="S::imitrovic@ucdavis.edu::42c89483-fd7e-40d2-aa04-e46bedb4fb18" providerId="AD" clId="Web-{13E9A1CE-AE9B-0643-C17A-81B455F0CA20}" dt="2024-06-12T17:18:02.681" v="16" actId="20577"/>
          <ac:spMkLst>
            <pc:docMk/>
            <pc:sldMk cId="1440197047" sldId="261"/>
            <ac:spMk id="2" creationId="{4A2BB824-0980-45DF-698D-C9FAC4CFD1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 Light" panose="020F0302020204030204" pitchFamily="34" charset="0"/>
        <a:ea typeface="Calibri Light" panose="020F0302020204030204" pitchFamily="34" charset="0"/>
        <a:cs typeface="Calibri Light" panose="020F03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82463658-F057-945E-C276-42D1E6729560}"/>
              </a:ext>
            </a:extLst>
          </p:cNvPr>
          <p:cNvSpPr/>
          <p:nvPr userDrawn="1"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rgbClr val="008E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1D11571-B710-3752-3931-D555BC530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19" y="3411387"/>
            <a:ext cx="3983444" cy="1589568"/>
          </a:xfrm>
          <a:prstGeom prst="rect">
            <a:avLst/>
          </a:prstGeom>
        </p:spPr>
      </p:pic>
      <p:sp>
        <p:nvSpPr>
          <p:cNvPr id="10" name="Google Shape;10;p2">
            <a:extLst>
              <a:ext uri="{FF2B5EF4-FFF2-40B4-BE49-F238E27FC236}">
                <a16:creationId xmlns:a16="http://schemas.microsoft.com/office/drawing/2014/main" id="{D9DA097C-6E79-9E3C-1D73-35D1FF780E3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rgbClr val="3A3F50"/>
                </a:solidFill>
                <a:latin typeface="+mj-l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997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4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A738-5CCD-DC43-8837-01BD0F5C2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695AB-9B73-CF45-9D27-ECB9D898D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93CD1-8ECA-6D48-BA84-718BA2AE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B70DF-DB08-EE46-9ED4-CB76FFCB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8650" y="4767689"/>
            <a:ext cx="2057400" cy="273844"/>
          </a:xfrm>
        </p:spPr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0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913AB-2AB1-5941-8C3A-34857891A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FD52-A943-8349-8C06-8025FCB40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452DE-7C20-B74F-AFC3-D3343F99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EC2A-D321-CC42-9683-1F4AE185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5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CF87-335B-6F4F-8888-6437BE8A3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FD765-A908-EF4E-85B8-0BDE115A9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ECCD0-247D-C042-98A4-FAA5010F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0314A-3986-CD43-96B5-70DC19DE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14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5A88-6218-0341-B743-423BBD0A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6CDB6-269E-9248-83C8-8947BD726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054580"/>
            <a:ext cx="3886200" cy="3578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4F06A-1390-F244-823C-53F00D55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054580"/>
            <a:ext cx="3886200" cy="35781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89CB3-1F6E-4D4F-9DF4-E0B1FA68B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195B3-B804-7247-8A03-2F56B616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22EC-3E9F-364B-AF9D-EE6D027E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4812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3BE7D6-E082-0B49-8175-76A27BEE1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880088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9943E-B3A0-EA41-B922-7D30704F5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498022"/>
            <a:ext cx="3868340" cy="314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E69F7-B506-6A4B-AA9F-5F87D16DB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7959" y="880088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4CA6B-F3CF-DE43-8CBE-7FC78A9AC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498022"/>
            <a:ext cx="3887391" cy="3144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A2EC01-08D8-5348-A132-7F883573C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49BEBB-529C-4B4E-B322-2F7D4C33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49AE-9BE6-554B-AF15-461CEFEF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01F35-F87E-2B40-98F3-69908E3B1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36CCE-7CD4-E24B-831E-17C9385BE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8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664C57-4433-854C-9C24-74CA6751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D5F76-9631-1B4D-87D0-9DCC4765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08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CAF2-370D-6B4B-88FA-6CF55B68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B6A09-764B-C24E-94C5-C61771FA2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5009" y="34290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D9A27-CDFB-9F4D-A613-9F5F7696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E68C4-35D4-AC4F-9D6E-E09ED83D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2EE7CB-C7ED-D743-9953-6C3D295A7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03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04A02-F35D-F042-B00D-8450E462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05D21-3236-E348-A1A8-B6DFAFDCF8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00475" y="34290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2C44E-C921-CA4A-9301-9F73B515E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DC8BE-939F-904F-A56D-469A61A8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CD14FD-E50B-D54F-8FE4-C75D776F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599C4-2B34-C141-92D9-9469360DC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82463658-F057-945E-C276-42D1E6729560}"/>
              </a:ext>
            </a:extLst>
          </p:cNvPr>
          <p:cNvSpPr/>
          <p:nvPr userDrawn="1"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rgbClr val="008E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Google Shape;15;p12" descr="Logo&#10;&#10;Description automatically generated">
            <a:extLst>
              <a:ext uri="{FF2B5EF4-FFF2-40B4-BE49-F238E27FC236}">
                <a16:creationId xmlns:a16="http://schemas.microsoft.com/office/drawing/2014/main" id="{60E11C9C-8B31-B15D-1655-FE25991E8D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11040" r="9857"/>
          <a:stretch/>
        </p:blipFill>
        <p:spPr>
          <a:xfrm>
            <a:off x="6582336" y="1001124"/>
            <a:ext cx="2293684" cy="31412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1;p9">
            <a:extLst>
              <a:ext uri="{FF2B5EF4-FFF2-40B4-BE49-F238E27FC236}">
                <a16:creationId xmlns:a16="http://schemas.microsoft.com/office/drawing/2014/main" id="{6E0905D9-2AE1-FF1A-43AF-477F3B6A0D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9065" y="2805260"/>
            <a:ext cx="4962600" cy="9492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A3F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ABC5E6D8-B284-2E61-20B5-68C0315522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09065" y="1001124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rgbClr val="3A3F50"/>
                </a:solidFill>
                <a:latin typeface="+mj-l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56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;p2">
            <a:extLst>
              <a:ext uri="{FF2B5EF4-FFF2-40B4-BE49-F238E27FC236}">
                <a16:creationId xmlns:a16="http://schemas.microsoft.com/office/drawing/2014/main" id="{82463658-F057-945E-C276-42D1E6729560}"/>
              </a:ext>
            </a:extLst>
          </p:cNvPr>
          <p:cNvSpPr/>
          <p:nvPr userDrawn="1"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rgbClr val="008E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Google Shape;51;p9">
            <a:extLst>
              <a:ext uri="{FF2B5EF4-FFF2-40B4-BE49-F238E27FC236}">
                <a16:creationId xmlns:a16="http://schemas.microsoft.com/office/drawing/2014/main" id="{6E0905D9-2AE1-FF1A-43AF-477F3B6A0D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09065" y="2805260"/>
            <a:ext cx="4962600" cy="9492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A3F5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/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ABC5E6D8-B284-2E61-20B5-68C0315522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09065" y="963943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b="0">
                <a:solidFill>
                  <a:srgbClr val="3A3F50"/>
                </a:solidFill>
                <a:latin typeface="+mj-lt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A black and yellow logo&#10;&#10;Description automatically generated">
            <a:extLst>
              <a:ext uri="{FF2B5EF4-FFF2-40B4-BE49-F238E27FC236}">
                <a16:creationId xmlns:a16="http://schemas.microsoft.com/office/drawing/2014/main" id="{D59EF3DA-16D8-544C-212A-81C105D6B0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2150" y="4314665"/>
            <a:ext cx="2013467" cy="424692"/>
          </a:xfrm>
          <a:prstGeom prst="rect">
            <a:avLst/>
          </a:prstGeom>
        </p:spPr>
      </p:pic>
      <p:pic>
        <p:nvPicPr>
          <p:cNvPr id="6" name="Picture 5" descr="A yellow and blue sign&#10;&#10;Description automatically generated">
            <a:extLst>
              <a:ext uri="{FF2B5EF4-FFF2-40B4-BE49-F238E27FC236}">
                <a16:creationId xmlns:a16="http://schemas.microsoft.com/office/drawing/2014/main" id="{F19CF585-94CF-208F-1768-6B4D1F805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57691" y="4314665"/>
            <a:ext cx="1590907" cy="424691"/>
          </a:xfrm>
          <a:prstGeom prst="rect">
            <a:avLst/>
          </a:prstGeom>
        </p:spPr>
      </p:pic>
      <p:pic>
        <p:nvPicPr>
          <p:cNvPr id="10" name="Google Shape;15;p12" descr="Logo&#10;&#10;Description automatically generated">
            <a:extLst>
              <a:ext uri="{FF2B5EF4-FFF2-40B4-BE49-F238E27FC236}">
                <a16:creationId xmlns:a16="http://schemas.microsoft.com/office/drawing/2014/main" id="{E950756C-6829-55E2-5AC2-E34D7B4C47E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11040" r="9857"/>
          <a:stretch/>
        </p:blipFill>
        <p:spPr>
          <a:xfrm>
            <a:off x="6582336" y="1001124"/>
            <a:ext cx="2293684" cy="3141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38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6;p7">
            <a:extLst>
              <a:ext uri="{FF2B5EF4-FFF2-40B4-BE49-F238E27FC236}">
                <a16:creationId xmlns:a16="http://schemas.microsoft.com/office/drawing/2014/main" id="{680A93C3-F8A6-B5DC-B8B1-5D4B74CF1A06}"/>
              </a:ext>
            </a:extLst>
          </p:cNvPr>
          <p:cNvSpPr/>
          <p:nvPr userDrawn="1"/>
        </p:nvSpPr>
        <p:spPr>
          <a:xfrm flipH="1">
            <a:off x="8518712" y="4666129"/>
            <a:ext cx="636688" cy="477371"/>
          </a:xfrm>
          <a:prstGeom prst="rtTriangle">
            <a:avLst/>
          </a:prstGeom>
          <a:solidFill>
            <a:srgbClr val="008E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Google Shape;37;p7">
            <a:extLst>
              <a:ext uri="{FF2B5EF4-FFF2-40B4-BE49-F238E27FC236}">
                <a16:creationId xmlns:a16="http://schemas.microsoft.com/office/drawing/2014/main" id="{07AD3959-2DB2-B4DB-8150-7DFDEEE62BAB}"/>
              </a:ext>
            </a:extLst>
          </p:cNvPr>
          <p:cNvSpPr/>
          <p:nvPr userDrawn="1"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rgbClr val="008E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Google Shape;38;p7">
            <a:extLst>
              <a:ext uri="{FF2B5EF4-FFF2-40B4-BE49-F238E27FC236}">
                <a16:creationId xmlns:a16="http://schemas.microsoft.com/office/drawing/2014/main" id="{9591AC91-4CFF-DD86-DA05-452C590CE2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32463"/>
            <a:ext cx="5640900" cy="4624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>
                <a:solidFill>
                  <a:srgbClr val="3A3F50"/>
                </a:solidFill>
                <a:latin typeface="+mj-lt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EEC03C7-58C9-791C-A3EE-E8303448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97" y="4526337"/>
            <a:ext cx="1546606" cy="617163"/>
          </a:xfrm>
          <a:prstGeom prst="rect">
            <a:avLst/>
          </a:prstGeom>
        </p:spPr>
      </p:pic>
      <p:sp>
        <p:nvSpPr>
          <p:cNvPr id="2" name="Google Shape;39;p7">
            <a:extLst>
              <a:ext uri="{FF2B5EF4-FFF2-40B4-BE49-F238E27FC236}">
                <a16:creationId xmlns:a16="http://schemas.microsoft.com/office/drawing/2014/main" id="{BA3729D3-DC5C-3AF8-7DE1-48FF2E59E740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457200" y="1375409"/>
            <a:ext cx="8169088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008EB0"/>
              </a:buClr>
              <a:buSzPts val="1600"/>
              <a:buChar char="▸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89C2D-07EA-E9ED-324A-39740CAD0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2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36;p7">
            <a:extLst>
              <a:ext uri="{FF2B5EF4-FFF2-40B4-BE49-F238E27FC236}">
                <a16:creationId xmlns:a16="http://schemas.microsoft.com/office/drawing/2014/main" id="{39E62899-FF93-6239-C018-1B8E0CCE584F}"/>
              </a:ext>
            </a:extLst>
          </p:cNvPr>
          <p:cNvSpPr/>
          <p:nvPr userDrawn="1"/>
        </p:nvSpPr>
        <p:spPr>
          <a:xfrm flipH="1">
            <a:off x="8518712" y="4666129"/>
            <a:ext cx="636688" cy="477371"/>
          </a:xfrm>
          <a:prstGeom prst="rtTriangle">
            <a:avLst/>
          </a:prstGeom>
          <a:solidFill>
            <a:srgbClr val="008E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Google Shape;37;p7">
            <a:extLst>
              <a:ext uri="{FF2B5EF4-FFF2-40B4-BE49-F238E27FC236}">
                <a16:creationId xmlns:a16="http://schemas.microsoft.com/office/drawing/2014/main" id="{07AD3959-2DB2-B4DB-8150-7DFDEEE62BAB}"/>
              </a:ext>
            </a:extLst>
          </p:cNvPr>
          <p:cNvSpPr/>
          <p:nvPr userDrawn="1"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rgbClr val="008E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Google Shape;39;p7">
            <a:extLst>
              <a:ext uri="{FF2B5EF4-FFF2-40B4-BE49-F238E27FC236}">
                <a16:creationId xmlns:a16="http://schemas.microsoft.com/office/drawing/2014/main" id="{0130D028-2473-2731-AE92-6228A0FB6A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80781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008EB0"/>
              </a:buClr>
              <a:buSzPts val="1600"/>
              <a:buChar char="▸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 lang="en-US" dirty="0"/>
          </a:p>
        </p:txBody>
      </p:sp>
      <p:sp>
        <p:nvSpPr>
          <p:cNvPr id="9" name="Google Shape;40;p7">
            <a:extLst>
              <a:ext uri="{FF2B5EF4-FFF2-40B4-BE49-F238E27FC236}">
                <a16:creationId xmlns:a16="http://schemas.microsoft.com/office/drawing/2014/main" id="{304734F8-E249-ACF7-8333-808DFAE51A3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290250" y="1380781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008EB0"/>
              </a:buClr>
              <a:buSzPts val="1600"/>
              <a:buChar char="▸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10" name="Google Shape;41;p7">
            <a:extLst>
              <a:ext uri="{FF2B5EF4-FFF2-40B4-BE49-F238E27FC236}">
                <a16:creationId xmlns:a16="http://schemas.microsoft.com/office/drawing/2014/main" id="{D0FBB65E-9D04-0CDE-DD06-6B381AB2DC7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23300" y="1380781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008EB0"/>
              </a:buClr>
              <a:buSzPts val="1600"/>
              <a:buChar char="▸"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75D07B-C628-A825-B901-E87EC6FA7E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0F1E3C2-5AAD-FBA4-D7D7-4D5337C86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97" y="4526337"/>
            <a:ext cx="1546606" cy="617163"/>
          </a:xfrm>
          <a:prstGeom prst="rect">
            <a:avLst/>
          </a:prstGeom>
        </p:spPr>
      </p:pic>
      <p:sp>
        <p:nvSpPr>
          <p:cNvPr id="4" name="Google Shape;38;p7">
            <a:extLst>
              <a:ext uri="{FF2B5EF4-FFF2-40B4-BE49-F238E27FC236}">
                <a16:creationId xmlns:a16="http://schemas.microsoft.com/office/drawing/2014/main" id="{6B69E45C-0381-C16E-284F-0840EF6E10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32463"/>
            <a:ext cx="5640900" cy="46245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 b="0">
                <a:solidFill>
                  <a:srgbClr val="3A3F50"/>
                </a:solidFill>
                <a:latin typeface="+mj-lt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007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7">
            <a:extLst>
              <a:ext uri="{FF2B5EF4-FFF2-40B4-BE49-F238E27FC236}">
                <a16:creationId xmlns:a16="http://schemas.microsoft.com/office/drawing/2014/main" id="{F27F387A-7403-8F54-5E3B-BFE4FFD9F2D5}"/>
              </a:ext>
            </a:extLst>
          </p:cNvPr>
          <p:cNvSpPr/>
          <p:nvPr userDrawn="1"/>
        </p:nvSpPr>
        <p:spPr>
          <a:xfrm flipH="1">
            <a:off x="8518712" y="4666129"/>
            <a:ext cx="636688" cy="477371"/>
          </a:xfrm>
          <a:prstGeom prst="rtTriangle">
            <a:avLst/>
          </a:prstGeom>
          <a:solidFill>
            <a:srgbClr val="008E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2821F-93D2-A7FC-5B0B-1A995FF46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71CBBA6-56FC-8722-DDE2-FDB3BA9A0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97" y="4526337"/>
            <a:ext cx="1546606" cy="617163"/>
          </a:xfrm>
          <a:prstGeom prst="rect">
            <a:avLst/>
          </a:prstGeom>
        </p:spPr>
      </p:pic>
      <p:sp>
        <p:nvSpPr>
          <p:cNvPr id="6" name="Google Shape;38;p7">
            <a:extLst>
              <a:ext uri="{FF2B5EF4-FFF2-40B4-BE49-F238E27FC236}">
                <a16:creationId xmlns:a16="http://schemas.microsoft.com/office/drawing/2014/main" id="{8AD82FC2-AF9C-0C9A-3588-74A54734A2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1550" y="2299447"/>
            <a:ext cx="5640900" cy="5446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 b="0">
                <a:solidFill>
                  <a:srgbClr val="3A3F50"/>
                </a:solidFill>
                <a:latin typeface="+mj-lt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6207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7">
            <a:extLst>
              <a:ext uri="{FF2B5EF4-FFF2-40B4-BE49-F238E27FC236}">
                <a16:creationId xmlns:a16="http://schemas.microsoft.com/office/drawing/2014/main" id="{F27F387A-7403-8F54-5E3B-BFE4FFD9F2D5}"/>
              </a:ext>
            </a:extLst>
          </p:cNvPr>
          <p:cNvSpPr/>
          <p:nvPr userDrawn="1"/>
        </p:nvSpPr>
        <p:spPr>
          <a:xfrm flipH="1">
            <a:off x="8518712" y="4666129"/>
            <a:ext cx="636688" cy="477371"/>
          </a:xfrm>
          <a:prstGeom prst="rtTriangle">
            <a:avLst/>
          </a:prstGeom>
          <a:solidFill>
            <a:srgbClr val="008E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2821F-93D2-A7FC-5B0B-1A995FF46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71CBBA6-56FC-8722-DDE2-FDB3BA9A04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697" y="4526337"/>
            <a:ext cx="1546606" cy="61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0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6;p7">
            <a:extLst>
              <a:ext uri="{FF2B5EF4-FFF2-40B4-BE49-F238E27FC236}">
                <a16:creationId xmlns:a16="http://schemas.microsoft.com/office/drawing/2014/main" id="{2468802B-AA85-A0E9-9595-AEBAC3444A22}"/>
              </a:ext>
            </a:extLst>
          </p:cNvPr>
          <p:cNvSpPr/>
          <p:nvPr userDrawn="1"/>
        </p:nvSpPr>
        <p:spPr>
          <a:xfrm flipH="1">
            <a:off x="8518712" y="4666129"/>
            <a:ext cx="636688" cy="477371"/>
          </a:xfrm>
          <a:prstGeom prst="rtTriangle">
            <a:avLst/>
          </a:prstGeom>
          <a:solidFill>
            <a:srgbClr val="008E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354D62-6F75-E47A-4690-53E209D727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2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0BF6F-6F4B-4C98-2A95-5C39B04B6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2B9FA3-803C-24B7-5CCF-174E5629F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5F06C2E-E3A4-2425-A44D-8AC53B34FE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975" y="4429301"/>
            <a:ext cx="2528000" cy="533220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45ECD4-5BBA-FA6F-89FF-E9A00CDBBC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5218" y="4434937"/>
            <a:ext cx="1996807" cy="53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9EAF2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4F5652-BC8E-1145-66C9-F6DACB86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F3CE77-2835-CE10-1073-1BB6446BF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44D4D-382C-D02F-27A6-CE9750157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0503" y="4868863"/>
            <a:ext cx="41349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65F2A4-CAB0-415D-9BB9-FB2BDBFEDC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2" r:id="rId4"/>
    <p:sldLayoutId id="2147483673" r:id="rId5"/>
    <p:sldLayoutId id="2147483674" r:id="rId6"/>
    <p:sldLayoutId id="2147483676" r:id="rId7"/>
    <p:sldLayoutId id="214748367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A3F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A3F5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A3F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A3F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3F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A3F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417C3-1895-1472-E375-B2D3AF258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6C973-C78B-0E41-55E2-D99B845F9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5B3D6-6CDD-39CA-650C-A7B5F1913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0443-8AD1-4F13-ADEA-F20DEFAF528A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B38E9-948D-F666-17C5-59B4049B6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5BC69-56A6-9B45-1651-CF530BD5B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C2F7-9402-4574-924C-21C924627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0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855"/>
          </a:solidFill>
          <a:latin typeface="Proxima Nova" panose="02000506030000020004" pitchFamily="50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02855"/>
          </a:solidFill>
          <a:latin typeface="Proxima Nova" panose="02000506030000020004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2855"/>
          </a:solidFill>
          <a:latin typeface="Proxima Nova" panose="02000506030000020004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002855"/>
          </a:solidFill>
          <a:latin typeface="Proxima Nova" panose="02000506030000020004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855"/>
          </a:solidFill>
          <a:latin typeface="Proxima Nova" panose="02000506030000020004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2855"/>
          </a:solidFill>
          <a:latin typeface="Proxima Nova" panose="02000506030000020004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39C5C8-9E9E-194B-9D47-C53DF54A0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58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7C003-17A7-964F-95AA-79264AD1F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5760"/>
            <a:ext cx="7886700" cy="361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30F38-12C0-F14C-9816-AEB7574DD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6DC0D-5E6F-DE44-814D-A4FB42F65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99C4-2B34-C141-92D9-9469360DCA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52EA4DFD-77EC-B69D-D2CD-C20C28D75D55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23731" y="4123231"/>
            <a:ext cx="1020269" cy="10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0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Proxima Nova Light" panose="02000506030000020004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Proxima Nova" panose="02000506030000020004" pitchFamily="50" charset="0"/>
        <a:buChar char=" "/>
        <a:defRPr sz="21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Proxima Nova" panose="02000506030000020004" pitchFamily="50" charset="0"/>
        <a:buChar char=" "/>
        <a:defRPr sz="18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Proxima Nova" panose="02000506030000020004" pitchFamily="50" charset="0"/>
        <a:buChar char=" "/>
        <a:defRPr sz="150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Proxima Nova" panose="02000506030000020004" pitchFamily="50" charset="0"/>
        <a:buChar char=" "/>
        <a:defRPr sz="135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Proxima Nova" panose="02000506030000020004" pitchFamily="50" charset="0"/>
        <a:buChar char=" "/>
        <a:defRPr sz="1350" kern="1200">
          <a:solidFill>
            <a:schemeClr val="tx1"/>
          </a:solidFill>
          <a:latin typeface="Proxima Nova" panose="02000506030000020004" pitchFamily="50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archr/novoverse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gem5/gem5/pull/1498" TargetMode="External"/><Relationship Id="rId2" Type="http://schemas.openxmlformats.org/officeDocument/2006/relationships/hyperlink" Target="https://github.com/orgs/gem5/discussions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ithub.com/orgs/gem5/discussions/1545" TargetMode="External"/><Relationship Id="rId5" Type="http://schemas.openxmlformats.org/officeDocument/2006/relationships/hyperlink" Target="https://github.com/gem5/gem5/pull/1486" TargetMode="External"/><Relationship Id="rId4" Type="http://schemas.openxmlformats.org/officeDocument/2006/relationships/hyperlink" Target="https://github.com/gem5/gem5/pull/147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rgs/gem5/discussions/754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em5/gem5/pull/1498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gem5/gem5/pull/1486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D5BB0D-86C2-9CC4-E016-B376038D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7525" y="3401344"/>
            <a:ext cx="4150057" cy="584869"/>
          </a:xfrm>
        </p:spPr>
        <p:txBody>
          <a:bodyPr/>
          <a:lstStyle/>
          <a:p>
            <a:r>
              <a:rPr lang="en-US" sz="3600" dirty="0">
                <a:latin typeface="+mj-lt"/>
                <a:ea typeface="Calibri Light"/>
                <a:cs typeface="Calibri Light"/>
              </a:rPr>
              <a:t>September 2024</a:t>
            </a:r>
            <a:endParaRPr lang="en-US" sz="3600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6ABF71-5867-1099-E501-7C11B060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3352" y="1863600"/>
            <a:ext cx="4962600" cy="1416300"/>
          </a:xfrm>
        </p:spPr>
        <p:txBody>
          <a:bodyPr/>
          <a:lstStyle/>
          <a:p>
            <a:r>
              <a:rPr lang="en-US" dirty="0">
                <a:ea typeface="Calibri Light"/>
                <a:cs typeface="Calibri Light"/>
              </a:rPr>
              <a:t>Monthly developers'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21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DCD6-8AD2-8CC1-04A3-50DB9D55C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 paired memory 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5F179-5B38-F8C3-5D85-AEF41AB9ED6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Working to develop known-good configuration for Arm systems (Ampere </a:t>
            </a:r>
            <a:r>
              <a:rPr lang="en-US" dirty="0" err="1"/>
              <a:t>Altra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(Why this one? Because it’s what we have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See </a:t>
            </a:r>
            <a:r>
              <a:rPr lang="en-US" dirty="0" err="1">
                <a:hlinkClick r:id="rId2"/>
              </a:rPr>
              <a:t>darchr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novoverse</a:t>
            </a:r>
            <a:r>
              <a:rPr lang="en-US" dirty="0">
                <a:hlinkClick r:id="rId2"/>
              </a:rPr>
              <a:t>: A set of configurations to model Arm's N1 cores. (github.com)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tl;dr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Discrepancy in </a:t>
            </a:r>
            <a:r>
              <a:rPr lang="en-US" dirty="0" err="1">
                <a:sym typeface="Wingdings" panose="05000000000000000000" pitchFamily="2" charset="2"/>
              </a:rPr>
              <a:t>hw</a:t>
            </a:r>
            <a:r>
              <a:rPr lang="en-US" dirty="0">
                <a:sym typeface="Wingdings" panose="05000000000000000000" pitchFamily="2" charset="2"/>
              </a:rPr>
              <a:t> counters for number of cache accesses and number of stores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Paired memory instructions match with discrepancy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66A63-F490-07FC-A914-17EE3C45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5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A377-6BB8-6B7D-AA54-0B4803742A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 ISA </a:t>
            </a:r>
            <a:r>
              <a:rPr lang="en-US" dirty="0" err="1"/>
              <a:t>microops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790E6-2AD3-B53C-702F-8C75038FF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gem5 Developers Meeting</a:t>
            </a:r>
          </a:p>
          <a:p>
            <a:r>
              <a:rPr lang="en-US" dirty="0"/>
              <a:t>Mahyar Samani</a:t>
            </a:r>
          </a:p>
        </p:txBody>
      </p:sp>
    </p:spTree>
    <p:extLst>
      <p:ext uri="{BB962C8B-B14F-4D97-AF65-F5344CB8AC3E}">
        <p14:creationId xmlns:p14="http://schemas.microsoft.com/office/powerpoint/2010/main" val="3184745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D853D-68AD-7EA2-380D-C56B7F81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little bit of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9BD9-AE2C-D198-3C38-894FC8FEA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5760"/>
            <a:ext cx="4599462" cy="3616962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342900" indent="-342900"/>
            <a:r>
              <a:rPr lang="en-US" dirty="0"/>
              <a:t>Objective: Model HPC Platform based on Neoverse N1 in gem5</a:t>
            </a:r>
          </a:p>
          <a:p>
            <a:pPr marL="857250" lvl="1" indent="-342900"/>
            <a:r>
              <a:rPr lang="en-US" dirty="0"/>
              <a:t>N1 core from Bine Brank</a:t>
            </a:r>
          </a:p>
          <a:p>
            <a:pPr marL="857250" lvl="1" indent="-342900"/>
            <a:r>
              <a:rPr lang="en-US" dirty="0"/>
              <a:t>CMN Model using CHI</a:t>
            </a:r>
          </a:p>
          <a:p>
            <a:pPr marL="342900" indent="-342900"/>
            <a:r>
              <a:rPr lang="en-US" dirty="0"/>
              <a:t>Use samples of execution in NAS Parallel Benchmark for comparison</a:t>
            </a:r>
          </a:p>
          <a:p>
            <a:pPr marL="857250" lvl="1" indent="-342900"/>
            <a:r>
              <a:rPr lang="en-US" dirty="0"/>
              <a:t>Use stats in gem5</a:t>
            </a:r>
          </a:p>
          <a:p>
            <a:pPr marL="857250" lvl="1" indent="-342900"/>
            <a:r>
              <a:rPr lang="en-US" dirty="0"/>
              <a:t>Use PAPI on real hardware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A diagram of a computer network&#10;&#10;Description automatically generated">
            <a:extLst>
              <a:ext uri="{FF2B5EF4-FFF2-40B4-BE49-F238E27FC236}">
                <a16:creationId xmlns:a16="http://schemas.microsoft.com/office/drawing/2014/main" id="{9E0BE299-D82F-C518-48F8-999BD77EE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112" y="1015761"/>
            <a:ext cx="3657402" cy="20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3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275B3-DE00-8D1B-AFCC-ECD8A279A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see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12109-9FB2-E309-576E-521447B98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en-US" dirty="0"/>
                  <a:t>gem5 can differ from real hardware:</a:t>
                </a:r>
              </a:p>
              <a:p>
                <a:pPr marL="342900" indent="-342900"/>
                <a:r>
                  <a:rPr lang="en-US" dirty="0"/>
                  <a:t>From 1.6x faster to 6.6x slower.</a:t>
                </a:r>
              </a:p>
              <a:p>
                <a:pPr marL="342900" indent="-342900"/>
                <a:r>
                  <a:rPr lang="en-US" dirty="0"/>
                  <a:t>From 1x to 1.6x more data cache accesses.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𝑑𝑐𝑎𝑐h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𝑔𝑒𝑚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𝑑𝑐𝑎𝑐h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𝑛𝑎𝑡𝑖𝑣𝑒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/>
                <a:r>
                  <a:rPr lang="en-US" dirty="0"/>
                  <a:t>From 1x to 4x more store instructions committed:</a:t>
                </a:r>
              </a:p>
              <a:p>
                <a:pPr marL="857250" lvl="1" indent="-342900"/>
                <a:r>
                  <a:rPr lang="en-US" dirty="0"/>
                  <a:t>on gem5: number of </a:t>
                </a:r>
                <a:r>
                  <a:rPr lang="en-US" dirty="0" err="1"/>
                  <a:t>microops</a:t>
                </a:r>
                <a:r>
                  <a:rPr lang="en-US" dirty="0"/>
                  <a:t> committed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𝑠𝑡𝑜𝑟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𝑔𝑒𝑚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857250" lvl="1" indent="-342900"/>
                <a:r>
                  <a:rPr lang="en-US" dirty="0"/>
                  <a:t>on PAPI: “PAPI_SR_INS” (could be </a:t>
                </a:r>
                <a:r>
                  <a:rPr lang="en-US" dirty="0" err="1"/>
                  <a:t>macroops</a:t>
                </a:r>
                <a:r>
                  <a:rPr lang="en-US" dirty="0"/>
                  <a:t>/</a:t>
                </a:r>
                <a:r>
                  <a:rPr lang="en-US" dirty="0" err="1"/>
                  <a:t>microops</a:t>
                </a:r>
                <a:r>
                  <a:rPr lang="en-US" dirty="0"/>
                  <a:t>)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𝑠𝑡𝑜𝑟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𝑛𝑎𝑡𝑖𝑣𝑒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342900" indent="-342900"/>
                <a:r>
                  <a:rPr lang="en-US" dirty="0"/>
                  <a:t>From 1x to 1.5x more load instructions committed.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𝑔𝑒𝑚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𝑛𝑎𝑡𝑖𝑣𝑒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None/>
                </a:pPr>
                <a:r>
                  <a:rPr lang="en-US" dirty="0"/>
                  <a:t>Correlations</a:t>
                </a:r>
              </a:p>
              <a:p>
                <a:pPr marL="342900" indent="-342900"/>
                <a:r>
                  <a:rPr lang="en-US" dirty="0"/>
                  <a:t>Error in number of cycles is highly correlated to the error in number of data cache accesses.</a:t>
                </a:r>
              </a:p>
              <a:p>
                <a:pPr marL="342900" indent="-342900"/>
                <a:r>
                  <a:rPr lang="en-US" dirty="0"/>
                  <a:t>Error in data cache accesses is mostly explained by error in number of load and store instructions.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12109-9FB2-E309-576E-521447B98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3204" r="-1236" b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52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8DC6-EAD3-B98F-0D20-880EE67D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Explainability of Data Cache Access Error</a:t>
            </a:r>
          </a:p>
        </p:txBody>
      </p:sp>
      <p:pic>
        <p:nvPicPr>
          <p:cNvPr id="5" name="Content Placeholder 4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C553E327-3466-49FE-E066-82800DDA4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93" y="1310436"/>
            <a:ext cx="8275415" cy="188699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D7B220-F983-25AC-F440-C9CD8CD45CA2}"/>
                  </a:ext>
                </a:extLst>
              </p:cNvPr>
              <p:cNvSpPr txBox="1"/>
              <p:nvPr/>
            </p:nvSpPr>
            <p:spPr>
              <a:xfrm>
                <a:off x="1370672" y="3382429"/>
                <a:ext cx="6402655" cy="55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𝑑𝑐𝑎𝑐h𝑒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𝑔𝑒𝑚</m:t>
                              </m:r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𝑑𝑐𝑎𝑐h𝑒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𝑛𝑎𝑡𝑖𝑣𝑒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 −(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𝑙𝑜𝑎𝑑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𝑔𝑒𝑚</m:t>
                              </m:r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𝑙𝑜𝑎𝑑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𝑛𝑎𝑡𝑖𝑣𝑒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 −(</m:t>
                          </m:r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𝑠𝑡𝑜𝑟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𝑔𝑒𝑚</m:t>
                              </m:r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𝑠𝑡𝑜𝑟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𝑛𝑎𝑡𝑖𝑣𝑒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𝑑𝑐𝑎𝑐h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𝑔𝑒𝑚</m:t>
                              </m:r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𝑑𝑐𝑎𝑐h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𝑛𝑎𝑡𝑖𝑣𝑒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350" kern="1200" dirty="0">
                  <a:solidFill>
                    <a:srgbClr val="002754"/>
                  </a:solidFill>
                  <a:latin typeface="Proxima Nova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D7B220-F983-25AC-F440-C9CD8CD45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672" y="3382429"/>
                <a:ext cx="6402655" cy="552844"/>
              </a:xfrm>
              <a:prstGeom prst="rect">
                <a:avLst/>
              </a:prstGeom>
              <a:blipFill>
                <a:blip r:embed="rId3"/>
                <a:stretch>
                  <a:fillRect r="-571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F2D6FAD-7B87-E9A9-2C15-84A169647854}"/>
              </a:ext>
            </a:extLst>
          </p:cNvPr>
          <p:cNvSpPr/>
          <p:nvPr/>
        </p:nvSpPr>
        <p:spPr>
          <a:xfrm>
            <a:off x="1407226" y="3382429"/>
            <a:ext cx="2124199" cy="251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FFFFFF"/>
              </a:solidFill>
              <a:latin typeface="Proxima Nov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A0186-051D-E421-5152-4086A95FBD2E}"/>
              </a:ext>
            </a:extLst>
          </p:cNvPr>
          <p:cNvSpPr/>
          <p:nvPr/>
        </p:nvSpPr>
        <p:spPr>
          <a:xfrm>
            <a:off x="3748150" y="3382429"/>
            <a:ext cx="1809503" cy="251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FFFFFF"/>
              </a:solidFill>
              <a:latin typeface="Proxima Nov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F1B548-857A-08D4-E2B2-9AE2FF5A2318}"/>
              </a:ext>
            </a:extLst>
          </p:cNvPr>
          <p:cNvSpPr/>
          <p:nvPr/>
        </p:nvSpPr>
        <p:spPr>
          <a:xfrm>
            <a:off x="5774378" y="3382428"/>
            <a:ext cx="1911927" cy="2514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srgbClr val="FFFFFF"/>
              </a:solidFill>
              <a:latin typeface="Proxima Nov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DBA31F-1C8F-B570-95C8-0104AD148798}"/>
              </a:ext>
            </a:extLst>
          </p:cNvPr>
          <p:cNvSpPr txBox="1"/>
          <p:nvPr/>
        </p:nvSpPr>
        <p:spPr>
          <a:xfrm>
            <a:off x="1502984" y="3151430"/>
            <a:ext cx="20762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002754"/>
                </a:solidFill>
                <a:latin typeface="Proxima Nova"/>
                <a:ea typeface="+mn-ea"/>
                <a:cs typeface="+mn-cs"/>
              </a:rPr>
              <a:t>Error in </a:t>
            </a:r>
            <a:r>
              <a:rPr lang="en-US" sz="1350" kern="1200" dirty="0" err="1">
                <a:solidFill>
                  <a:srgbClr val="002754"/>
                </a:solidFill>
                <a:latin typeface="Proxima Nova"/>
                <a:ea typeface="+mn-ea"/>
                <a:cs typeface="+mn-cs"/>
              </a:rPr>
              <a:t>dcache</a:t>
            </a:r>
            <a:r>
              <a:rPr lang="en-US" sz="1350" kern="1200" dirty="0">
                <a:solidFill>
                  <a:srgbClr val="002754"/>
                </a:solidFill>
                <a:latin typeface="Proxima Nova"/>
                <a:ea typeface="+mn-ea"/>
                <a:cs typeface="+mn-cs"/>
              </a:rPr>
              <a:t> accesses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180888-17C0-70F4-6AE2-FAD7842AAECA}"/>
              </a:ext>
            </a:extLst>
          </p:cNvPr>
          <p:cNvSpPr txBox="1"/>
          <p:nvPr/>
        </p:nvSpPr>
        <p:spPr>
          <a:xfrm>
            <a:off x="4012027" y="3151430"/>
            <a:ext cx="11079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002754"/>
                </a:solidFill>
                <a:latin typeface="Proxima Nova"/>
                <a:ea typeface="+mn-ea"/>
                <a:cs typeface="+mn-cs"/>
              </a:rPr>
              <a:t>Error in load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DBD111-B654-C906-E3ED-38E367158F2B}"/>
              </a:ext>
            </a:extLst>
          </p:cNvPr>
          <p:cNvSpPr txBox="1"/>
          <p:nvPr/>
        </p:nvSpPr>
        <p:spPr>
          <a:xfrm>
            <a:off x="6142941" y="3151429"/>
            <a:ext cx="11657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002754"/>
                </a:solidFill>
                <a:latin typeface="Proxima Nova"/>
                <a:ea typeface="+mn-ea"/>
                <a:cs typeface="+mn-cs"/>
              </a:rPr>
              <a:t>Error in store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3AF553-276B-64D7-1592-BB8EFB043D6B}"/>
              </a:ext>
            </a:extLst>
          </p:cNvPr>
          <p:cNvSpPr txBox="1"/>
          <p:nvPr/>
        </p:nvSpPr>
        <p:spPr>
          <a:xfrm rot="16200000">
            <a:off x="-709450" y="1952649"/>
            <a:ext cx="20974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002754"/>
                </a:solidFill>
                <a:latin typeface="Proxima Nova"/>
                <a:ea typeface="+mn-ea"/>
                <a:cs typeface="+mn-cs"/>
              </a:rPr>
              <a:t>Population of Samples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443CF5-9F92-20FE-59FF-AF571C3C87C2}"/>
              </a:ext>
            </a:extLst>
          </p:cNvPr>
          <p:cNvSpPr txBox="1"/>
          <p:nvPr/>
        </p:nvSpPr>
        <p:spPr>
          <a:xfrm>
            <a:off x="1206830" y="3151429"/>
            <a:ext cx="6635338" cy="30008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defTabSz="685800">
              <a:buClrTx/>
            </a:pPr>
            <a:endParaRPr lang="en-US" sz="1350" kern="1200" dirty="0">
              <a:solidFill>
                <a:srgbClr val="002754"/>
              </a:solidFill>
              <a:latin typeface="Proxima Nova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137535-3532-2A23-B4B3-F38CA7A8A910}"/>
              </a:ext>
            </a:extLst>
          </p:cNvPr>
          <p:cNvSpPr txBox="1"/>
          <p:nvPr/>
        </p:nvSpPr>
        <p:spPr>
          <a:xfrm>
            <a:off x="1568575" y="4097331"/>
            <a:ext cx="63401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002754"/>
                </a:solidFill>
                <a:latin typeface="Proxima Nova"/>
                <a:ea typeface="+mn-ea"/>
                <a:cs typeface="+mn-cs"/>
              </a:rPr>
              <a:t>Portion of error in </a:t>
            </a:r>
            <a:r>
              <a:rPr lang="en-US" sz="1350" kern="1200" dirty="0" err="1">
                <a:solidFill>
                  <a:srgbClr val="002754"/>
                </a:solidFill>
                <a:latin typeface="Proxima Nova"/>
                <a:ea typeface="+mn-ea"/>
                <a:cs typeface="+mn-cs"/>
              </a:rPr>
              <a:t>dcache</a:t>
            </a:r>
            <a:r>
              <a:rPr lang="en-US" sz="1350" kern="1200" dirty="0">
                <a:solidFill>
                  <a:srgbClr val="002754"/>
                </a:solidFill>
                <a:latin typeface="Proxima Nova"/>
                <a:ea typeface="+mn-ea"/>
                <a:cs typeface="+mn-cs"/>
              </a:rPr>
              <a:t> accesses not explained by error in memory instructions</a:t>
            </a:r>
          </a:p>
        </p:txBody>
      </p:sp>
    </p:spTree>
    <p:extLst>
      <p:ext uri="{BB962C8B-B14F-4D97-AF65-F5344CB8AC3E}">
        <p14:creationId xmlns:p14="http://schemas.microsoft.com/office/powerpoint/2010/main" val="375117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98DC6-EAD3-B98F-0D20-880EE67D9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Explainability of Data Cache Access Error</a:t>
            </a:r>
          </a:p>
        </p:txBody>
      </p:sp>
      <p:pic>
        <p:nvPicPr>
          <p:cNvPr id="5" name="Content Placeholder 4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C553E327-3466-49FE-E066-82800DDA4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293" y="1310436"/>
            <a:ext cx="8275415" cy="1886996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D7B220-F983-25AC-F440-C9CD8CD45CA2}"/>
                  </a:ext>
                </a:extLst>
              </p:cNvPr>
              <p:cNvSpPr txBox="1"/>
              <p:nvPr/>
            </p:nvSpPr>
            <p:spPr>
              <a:xfrm>
                <a:off x="1370672" y="3382429"/>
                <a:ext cx="6402655" cy="55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𝑑𝑐𝑎𝑐h𝑒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𝑔𝑒𝑚</m:t>
                              </m:r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𝑑𝑐𝑎𝑐h𝑒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𝑛𝑎𝑡𝑖𝑣𝑒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 −(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𝑙𝑜𝑎𝑑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𝑔𝑒𝑚</m:t>
                              </m:r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𝑙𝑜𝑎𝑑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𝑛𝑎𝑡𝑖𝑣𝑒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 −(</m:t>
                          </m:r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𝑠𝑡𝑜𝑟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𝑔𝑒𝑚</m:t>
                              </m:r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𝑠𝑡𝑜𝑟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𝑛𝑎𝑡𝑖𝑣𝑒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𝑑𝑐𝑎𝑐h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𝑔𝑒𝑚</m:t>
                              </m:r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𝑑𝑐𝑎𝑐h</m:t>
                          </m:r>
                          <m:sSub>
                            <m:sSubPr>
                              <m:ctrlP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350" i="1" kern="1200">
                                  <a:solidFill>
                                    <a:srgbClr val="002754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𝑛𝑎𝑡𝑖𝑣𝑒</m:t>
                              </m:r>
                            </m:sub>
                          </m:sSub>
                          <m:r>
                            <a:rPr lang="en-US" sz="1350" i="1" kern="1200">
                              <a:solidFill>
                                <a:srgbClr val="002754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350" kern="1200" dirty="0">
                  <a:solidFill>
                    <a:srgbClr val="002754"/>
                  </a:solidFill>
                  <a:latin typeface="Proxima Nova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D7B220-F983-25AC-F440-C9CD8CD45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672" y="3382429"/>
                <a:ext cx="6402655" cy="552844"/>
              </a:xfrm>
              <a:prstGeom prst="rect">
                <a:avLst/>
              </a:prstGeom>
              <a:blipFill>
                <a:blip r:embed="rId3"/>
                <a:stretch>
                  <a:fillRect r="-571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33AF553-276B-64D7-1592-BB8EFB043D6B}"/>
              </a:ext>
            </a:extLst>
          </p:cNvPr>
          <p:cNvSpPr txBox="1"/>
          <p:nvPr/>
        </p:nvSpPr>
        <p:spPr>
          <a:xfrm rot="16200000">
            <a:off x="-709450" y="1952649"/>
            <a:ext cx="20974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350" kern="1200" dirty="0">
                <a:solidFill>
                  <a:srgbClr val="002754"/>
                </a:solidFill>
                <a:latin typeface="Proxima Nova"/>
                <a:ea typeface="+mn-ea"/>
                <a:cs typeface="+mn-cs"/>
              </a:rPr>
              <a:t>Population of Samples</a:t>
            </a:r>
          </a:p>
        </p:txBody>
      </p:sp>
    </p:spTree>
    <p:extLst>
      <p:ext uri="{BB962C8B-B14F-4D97-AF65-F5344CB8AC3E}">
        <p14:creationId xmlns:p14="http://schemas.microsoft.com/office/powerpoint/2010/main" val="238881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5B93-5370-343E-CA9D-1E87377D4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586641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kern="1200" dirty="0">
                <a:latin typeface="Proxima Nova Light" panose="02000506030000020004" pitchFamily="50" charset="0"/>
                <a:ea typeface="+mj-ea"/>
                <a:cs typeface="+mj-cs"/>
              </a:rPr>
              <a:t>Deeper Look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3A14EF-229A-4978-6E73-7EA288EED58E}"/>
              </a:ext>
            </a:extLst>
          </p:cNvPr>
          <p:cNvSpPr txBox="1"/>
          <p:nvPr/>
        </p:nvSpPr>
        <p:spPr>
          <a:xfrm>
            <a:off x="628650" y="1054580"/>
            <a:ext cx="3886200" cy="357814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Tx/>
              <a:buFont typeface="Proxima Nova" panose="02000506030000020004" pitchFamily="50" charset="0"/>
              <a:buChar char=" "/>
            </a:pPr>
            <a:r>
              <a:rPr lang="en-US" sz="2100" kern="1200" dirty="0">
                <a:solidFill>
                  <a:srgbClr val="002754"/>
                </a:solidFill>
                <a:latin typeface="Proxima Nova" panose="02000506030000020004" pitchFamily="50" charset="0"/>
                <a:ea typeface="+mn-ea"/>
                <a:cs typeface="+mn-cs"/>
              </a:rPr>
              <a:t>Semi-Randomly selected samples.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Tx/>
              <a:buFont typeface="Proxima Nova" panose="02000506030000020004" pitchFamily="50" charset="0"/>
              <a:buChar char=" "/>
            </a:pPr>
            <a:r>
              <a:rPr lang="en-US" sz="2100" kern="1200" dirty="0">
                <a:solidFill>
                  <a:srgbClr val="002754"/>
                </a:solidFill>
                <a:latin typeface="Proxima Nova" panose="02000506030000020004" pitchFamily="50" charset="0"/>
                <a:ea typeface="+mn-ea"/>
                <a:cs typeface="+mn-cs"/>
              </a:rPr>
              <a:t>ft-4 has the lowest error in data cache accesses as well as store instructions.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Tx/>
              <a:buFont typeface="Proxima Nova" panose="02000506030000020004" pitchFamily="50" charset="0"/>
              <a:buChar char=" "/>
            </a:pPr>
            <a:r>
              <a:rPr lang="en-US" sz="2100" kern="1200" dirty="0">
                <a:solidFill>
                  <a:srgbClr val="002754"/>
                </a:solidFill>
                <a:latin typeface="Proxima Nova" panose="02000506030000020004" pitchFamily="50" charset="0"/>
                <a:ea typeface="+mn-ea"/>
                <a:cs typeface="+mn-cs"/>
              </a:rPr>
              <a:t>ft-127 has the highest error in data cache accesses as well as store instructions.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Tx/>
              <a:buFont typeface="Proxima Nova" panose="02000506030000020004" pitchFamily="50" charset="0"/>
              <a:buChar char=" "/>
            </a:pPr>
            <a:r>
              <a:rPr lang="en-US" sz="2100" kern="1200" dirty="0">
                <a:solidFill>
                  <a:srgbClr val="002754"/>
                </a:solidFill>
                <a:latin typeface="Proxima Nova" panose="02000506030000020004" pitchFamily="50" charset="0"/>
                <a:ea typeface="+mn-ea"/>
                <a:cs typeface="+mn-cs"/>
              </a:rPr>
              <a:t>Others randomly selected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buClrTx/>
              <a:buFont typeface="Proxima Nova" panose="02000506030000020004" pitchFamily="50" charset="0"/>
              <a:buChar char=" "/>
            </a:pPr>
            <a:endParaRPr lang="en-US" sz="2100" kern="1200" dirty="0">
              <a:solidFill>
                <a:srgbClr val="002754"/>
              </a:solidFill>
              <a:latin typeface="Proxima Nova" panose="02000506030000020004" pitchFamily="50" charset="0"/>
              <a:ea typeface="+mn-ea"/>
              <a:cs typeface="+mn-cs"/>
            </a:endParaRPr>
          </a:p>
          <a:p>
            <a:pPr defTabSz="685800">
              <a:lnSpc>
                <a:spcPct val="90000"/>
              </a:lnSpc>
              <a:spcBef>
                <a:spcPts val="750"/>
              </a:spcBef>
              <a:buClrTx/>
              <a:buFont typeface="Proxima Nova" panose="02000506030000020004" pitchFamily="50" charset="0"/>
              <a:buChar char=" "/>
            </a:pPr>
            <a:endParaRPr lang="en-US" sz="2100" kern="1200" dirty="0">
              <a:solidFill>
                <a:srgbClr val="002754"/>
              </a:solidFill>
              <a:latin typeface="Proxima Nova" panose="02000506030000020004" pitchFamily="50" charset="0"/>
              <a:ea typeface="+mn-ea"/>
              <a:cs typeface="+mn-cs"/>
            </a:endParaRPr>
          </a:p>
        </p:txBody>
      </p:sp>
      <p:pic>
        <p:nvPicPr>
          <p:cNvPr id="5" name="Content Placeholder 4" descr="A graph of blue and orange bars&#10;&#10;Description automatically generated">
            <a:extLst>
              <a:ext uri="{FF2B5EF4-FFF2-40B4-BE49-F238E27FC236}">
                <a16:creationId xmlns:a16="http://schemas.microsoft.com/office/drawing/2014/main" id="{8D456124-6A12-B280-1069-1740A52501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1274597"/>
            <a:ext cx="3886200" cy="3138107"/>
          </a:xfrm>
          <a:noFill/>
        </p:spPr>
      </p:pic>
    </p:spTree>
    <p:extLst>
      <p:ext uri="{BB962C8B-B14F-4D97-AF65-F5344CB8AC3E}">
        <p14:creationId xmlns:p14="http://schemas.microsoft.com/office/powerpoint/2010/main" val="314512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E2E6-5EF9-E7C1-DFA0-DA932EB26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#store: gem5 vs native </a:t>
            </a:r>
          </a:p>
        </p:txBody>
      </p:sp>
      <p:pic>
        <p:nvPicPr>
          <p:cNvPr id="8" name="Content Placeholder 7" descr="A graph with numbers and a bar chart&#10;&#10;Description automatically generated">
            <a:extLst>
              <a:ext uri="{FF2B5EF4-FFF2-40B4-BE49-F238E27FC236}">
                <a16:creationId xmlns:a16="http://schemas.microsoft.com/office/drawing/2014/main" id="{584A51DD-65AB-D618-9908-E8EAEE7F69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88419" y="1038225"/>
            <a:ext cx="3652172" cy="3577829"/>
          </a:xfrm>
        </p:spPr>
      </p:pic>
      <p:pic>
        <p:nvPicPr>
          <p:cNvPr id="6" name="Content Placeholder 5" descr="A graph of a bar graph&#10;&#10;Description automatically generated with medium confidence">
            <a:extLst>
              <a:ext uri="{FF2B5EF4-FFF2-40B4-BE49-F238E27FC236}">
                <a16:creationId xmlns:a16="http://schemas.microsoft.com/office/drawing/2014/main" id="{A6E93B39-8EB9-9462-5766-A6F3442123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4691" y="1038225"/>
            <a:ext cx="3886200" cy="3067050"/>
          </a:xfrm>
        </p:spPr>
      </p:pic>
    </p:spTree>
    <p:extLst>
      <p:ext uri="{BB962C8B-B14F-4D97-AF65-F5344CB8AC3E}">
        <p14:creationId xmlns:p14="http://schemas.microsoft.com/office/powerpoint/2010/main" val="1501515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D3593FF-496B-85C1-0CC2-55B28356A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586641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914D322-70B2-D8AE-BA73-4FE5BE480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5760"/>
            <a:ext cx="7886700" cy="3616962"/>
          </a:xfrm>
        </p:spPr>
        <p:txBody>
          <a:bodyPr/>
          <a:lstStyle/>
          <a:p>
            <a:pPr marL="342900" indent="-342900"/>
            <a:r>
              <a:rPr lang="en-US" dirty="0"/>
              <a:t>We see that the error in data cache accesses is correlated and explainable by our definition of error in number of load and specially store instructions.</a:t>
            </a:r>
          </a:p>
          <a:p>
            <a:pPr marL="342900" indent="-342900"/>
            <a:r>
              <a:rPr lang="en-US" dirty="0"/>
              <a:t>We deeply investigated the commit trace of the semi-randomly selected samples and think the root cause is how </a:t>
            </a:r>
            <a:r>
              <a:rPr lang="en-US" dirty="0" err="1"/>
              <a:t>PairMemOps</a:t>
            </a:r>
            <a:r>
              <a:rPr lang="en-US" dirty="0"/>
              <a:t> are translated to </a:t>
            </a:r>
            <a:r>
              <a:rPr lang="en-US" dirty="0" err="1"/>
              <a:t>microops</a:t>
            </a:r>
            <a:r>
              <a:rPr lang="en-US" dirty="0"/>
              <a:t> in gem5.</a:t>
            </a:r>
          </a:p>
          <a:p>
            <a:pPr marL="342900" indent="-342900"/>
            <a:r>
              <a:rPr lang="en-US" dirty="0"/>
              <a:t>What is the right path to correcting this? Is there a limitation in Ruby/</a:t>
            </a:r>
            <a:r>
              <a:rPr lang="en-US" dirty="0" err="1"/>
              <a:t>RubySequencer</a:t>
            </a:r>
            <a:r>
              <a:rPr lang="en-US" dirty="0"/>
              <a:t> that prevents us from creating one </a:t>
            </a:r>
            <a:r>
              <a:rPr lang="en-US" dirty="0" err="1"/>
              <a:t>microop</a:t>
            </a:r>
            <a:r>
              <a:rPr lang="en-US" dirty="0"/>
              <a:t> for each </a:t>
            </a:r>
            <a:r>
              <a:rPr lang="en-US" dirty="0" err="1"/>
              <a:t>PairMemOp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8200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35E51-FB69-3CD6-584E-1F0FE551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ea typeface="+mj-lt"/>
                <a:cs typeface="+mj-lt"/>
              </a:rPr>
              <a:t>GitHub data: ….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B949C-FD04-FC49-B7F6-570D0B37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66B2-757E-2590-F54C-900BEFA218D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0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498F-7140-97EA-6211-7A5644E78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E3DE-C83D-7867-42F6-9C4BB2B77F9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https://github.com/orgs/gem5/discussions/1503</a:t>
            </a:r>
          </a:p>
          <a:p>
            <a:pPr lvl="1"/>
            <a:r>
              <a:rPr lang="en-US" dirty="0"/>
              <a:t>Always available on </a:t>
            </a:r>
            <a:r>
              <a:rPr lang="en-US" dirty="0">
                <a:hlinkClick r:id="rId2"/>
              </a:rPr>
              <a:t>https://github.com/orgs/gem5/discussions</a:t>
            </a:r>
            <a:endParaRPr lang="en-US" dirty="0"/>
          </a:p>
          <a:p>
            <a:pPr marL="584200" lvl="1" indent="0">
              <a:buNone/>
            </a:pPr>
            <a:endParaRPr lang="en-US" dirty="0"/>
          </a:p>
          <a:p>
            <a:r>
              <a:rPr lang="en-US" b="0" i="0" u="sng" dirty="0" err="1">
                <a:solidFill>
                  <a:srgbClr val="1F2328"/>
                </a:solidFill>
                <a:effectLst/>
                <a:latin typeface="-apple-system"/>
                <a:hlinkClick r:id="rId3"/>
              </a:rPr>
              <a:t>configs,tests</a:t>
            </a:r>
            <a:r>
              <a:rPr lang="en-US" b="0" i="0" u="sng" dirty="0">
                <a:solidFill>
                  <a:srgbClr val="1F2328"/>
                </a:solidFill>
                <a:effectLst/>
                <a:latin typeface="-apple-system"/>
                <a:hlinkClick r:id="rId3"/>
              </a:rPr>
              <a:t>: Deprecate "configs/common" #1498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 [Bobby/Jason]</a:t>
            </a:r>
          </a:p>
          <a:p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prebuilt boards: What are they meant for? </a:t>
            </a:r>
            <a:r>
              <a:rPr lang="en-US" b="0" i="0" u="sng" dirty="0">
                <a:solidFill>
                  <a:srgbClr val="1F2328"/>
                </a:solidFill>
                <a:effectLst/>
                <a:latin typeface="-apple-system"/>
                <a:hlinkClick r:id="rId4"/>
              </a:rPr>
              <a:t>Add arm demo board #1478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 [Jason]</a:t>
            </a:r>
          </a:p>
          <a:p>
            <a:r>
              <a:rPr lang="en-US" b="0" i="0" u="sng" dirty="0" err="1">
                <a:solidFill>
                  <a:srgbClr val="1F2328"/>
                </a:solidFill>
                <a:effectLst/>
                <a:latin typeface="-apple-system"/>
                <a:hlinkClick r:id="rId5"/>
              </a:rPr>
              <a:t>misc,github,tests</a:t>
            </a:r>
            <a:r>
              <a:rPr lang="en-US" b="0" i="0" u="sng" dirty="0">
                <a:solidFill>
                  <a:srgbClr val="1F2328"/>
                </a:solidFill>
                <a:effectLst/>
                <a:latin typeface="-apple-system"/>
                <a:hlinkClick r:id="rId5"/>
              </a:rPr>
              <a:t>: Remove </a:t>
            </a:r>
            <a:r>
              <a:rPr lang="en-US" b="0" i="0" u="sng" dirty="0" err="1">
                <a:solidFill>
                  <a:srgbClr val="1F2328"/>
                </a:solidFill>
                <a:effectLst/>
                <a:latin typeface="-apple-system"/>
                <a:hlinkClick r:id="rId5"/>
              </a:rPr>
              <a:t>gerrit</a:t>
            </a:r>
            <a:r>
              <a:rPr lang="en-US" b="0" i="0" u="sng" dirty="0">
                <a:solidFill>
                  <a:srgbClr val="1F2328"/>
                </a:solidFill>
                <a:effectLst/>
                <a:latin typeface="-apple-system"/>
                <a:hlinkClick r:id="rId5"/>
              </a:rPr>
              <a:t> change ID requirement #1486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 [Bobby/Jason]</a:t>
            </a:r>
          </a:p>
          <a:p>
            <a:r>
              <a:rPr lang="en-US" b="0" i="0" u="sng" dirty="0">
                <a:solidFill>
                  <a:srgbClr val="1F2328"/>
                </a:solidFill>
                <a:effectLst/>
                <a:latin typeface="-apple-system"/>
                <a:hlinkClick r:id="rId6"/>
              </a:rPr>
              <a:t>ARM: Pair Memory Instructions </a:t>
            </a:r>
            <a:r>
              <a:rPr lang="en-US" b="0" i="0" u="sng" dirty="0" err="1">
                <a:solidFill>
                  <a:srgbClr val="1F2328"/>
                </a:solidFill>
                <a:effectLst/>
                <a:latin typeface="-apple-system"/>
                <a:hlinkClick r:id="rId6"/>
              </a:rPr>
              <a:t>Microops</a:t>
            </a:r>
            <a:r>
              <a:rPr lang="en-US" b="0" i="0" u="sng" dirty="0">
                <a:solidFill>
                  <a:srgbClr val="1F2328"/>
                </a:solidFill>
                <a:effectLst/>
                <a:latin typeface="-apple-system"/>
                <a:hlinkClick r:id="rId6"/>
              </a:rPr>
              <a:t> #1545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 [Mahyar </a:t>
            </a:r>
            <a:r>
              <a:rPr lang="en-US" b="0" i="0" dirty="0" err="1">
                <a:solidFill>
                  <a:srgbClr val="1F2328"/>
                </a:solidFill>
                <a:effectLst/>
                <a:latin typeface="-apple-system"/>
              </a:rPr>
              <a:t>Samani</a:t>
            </a:r>
            <a:r>
              <a:rPr lang="en-US" b="0" i="0" dirty="0">
                <a:solidFill>
                  <a:srgbClr val="1F2328"/>
                </a:solidFill>
                <a:effectLst/>
                <a:latin typeface="-apple-system"/>
              </a:rPr>
              <a:t>]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8BDEA-F53B-18D0-77F7-78E4633B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8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FA6BD-D3C9-4E52-C1CE-D573047FB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boards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B8CCC-094D-E5A9-C1E8-E85907F3C06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Long-term goal: “Known-good configurations”</a:t>
            </a:r>
          </a:p>
          <a:p>
            <a:pPr lvl="1"/>
            <a:r>
              <a:rPr lang="en-US" dirty="0"/>
              <a:t>Want gem5 standard library boards which match (some) real hardware</a:t>
            </a:r>
          </a:p>
          <a:p>
            <a:pPr lvl="1"/>
            <a:r>
              <a:rPr lang="en-US" dirty="0"/>
              <a:t>This is *hard* but we are actively working on it</a:t>
            </a:r>
          </a:p>
          <a:p>
            <a:r>
              <a:rPr lang="en-US" dirty="0"/>
              <a:t>What these “prebuilt” boards are </a:t>
            </a:r>
            <a:r>
              <a:rPr lang="en-US" b="1" dirty="0"/>
              <a:t>not</a:t>
            </a:r>
          </a:p>
          <a:p>
            <a:pPr lvl="1"/>
            <a:r>
              <a:rPr lang="en-US" dirty="0"/>
              <a:t>Not configurable, not parameterized, not extensible, not for everything</a:t>
            </a:r>
          </a:p>
          <a:p>
            <a:endParaRPr lang="en-US" dirty="0"/>
          </a:p>
          <a:p>
            <a:r>
              <a:rPr lang="en-US" dirty="0"/>
              <a:t>Until then: Need prebuilt boards that are fixed</a:t>
            </a:r>
          </a:p>
          <a:p>
            <a:pPr lvl="1"/>
            <a:r>
              <a:rPr lang="en-US" dirty="0"/>
              <a:t>Goal: Show that workloads/suites run</a:t>
            </a:r>
          </a:p>
          <a:p>
            <a:pPr lvl="1"/>
            <a:r>
              <a:rPr lang="en-US" dirty="0"/>
              <a:t>Used to build infrastructure for future known-good boards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8F55D-C082-780D-217C-8A738BA9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6E604-3E33-9C21-1070-DE6524602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059A7-3FB1-38FC-0313-D92DC1AFA924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99DB3-ACEC-791E-D397-665DE9EA2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5A7BA-E4F8-86B5-D036-51DFFB957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51" y="763688"/>
            <a:ext cx="5754177" cy="435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8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5E01-46E9-DA60-F997-E3C55909B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cool ideas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C0832-6AD5-4B76-F07A-2DF5DE3277F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https://github.com/orgs/gem5/discussions/754</a:t>
            </a:r>
            <a:endParaRPr lang="en-US" dirty="0"/>
          </a:p>
          <a:p>
            <a:r>
              <a:rPr lang="en-US" dirty="0"/>
              <a:t>Dashboard for current running workloads</a:t>
            </a:r>
          </a:p>
          <a:p>
            <a:pPr lvl="1"/>
            <a:r>
              <a:rPr lang="en-US" dirty="0"/>
              <a:t>We know the total </a:t>
            </a:r>
            <a:r>
              <a:rPr lang="en-US" dirty="0" err="1"/>
              <a:t>insts</a:t>
            </a:r>
            <a:r>
              <a:rPr lang="en-US" dirty="0"/>
              <a:t> and how many we’ve executed so far: Can predict time left</a:t>
            </a:r>
          </a:p>
          <a:p>
            <a:pPr lvl="1"/>
            <a:r>
              <a:rPr lang="en-US" dirty="0"/>
              <a:t>Quickly know if something is broken</a:t>
            </a:r>
          </a:p>
          <a:p>
            <a:r>
              <a:rPr lang="en-US" dirty="0"/>
              <a:t>See what’s tested and what’s not tested</a:t>
            </a:r>
          </a:p>
          <a:p>
            <a:r>
              <a:rPr lang="en-US" dirty="0"/>
              <a:t>See if the results are reasonable for your use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6294D-B408-5D8E-75D0-74D33AB95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87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F6E90-4E61-D611-42F3-CAE59A44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Deprecating configs/common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7C7AE-8374-B36F-2C59-09AF93B6C0A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7200" y="1375408"/>
            <a:ext cx="8169088" cy="3111247"/>
          </a:xfrm>
        </p:spPr>
        <p:txBody>
          <a:bodyPr/>
          <a:lstStyle/>
          <a:p>
            <a:r>
              <a:rPr lang="en-US" b="1" dirty="0"/>
              <a:t>Jason’s rant: The interface to gem5 is not command line parameters and should not be</a:t>
            </a:r>
          </a:p>
          <a:p>
            <a:pPr lvl="1"/>
            <a:r>
              <a:rPr lang="en-US" dirty="0"/>
              <a:t>I admit we need discoverability of parameters and a good interface to change them</a:t>
            </a:r>
          </a:p>
          <a:p>
            <a:r>
              <a:rPr lang="en-US" dirty="0"/>
              <a:t>Why deprecate?</a:t>
            </a:r>
          </a:p>
          <a:p>
            <a:pPr lvl="1"/>
            <a:r>
              <a:rPr lang="en-US" dirty="0"/>
              <a:t>Maintenance nightmare. Options.py is incredibly misleading </a:t>
            </a:r>
            <a:r>
              <a:rPr lang="en-US" i="1" dirty="0"/>
              <a:t>and leads to bad research</a:t>
            </a:r>
            <a:endParaRPr lang="en-US" dirty="0"/>
          </a:p>
          <a:p>
            <a:pPr lvl="1"/>
            <a:r>
              <a:rPr lang="en-US" dirty="0"/>
              <a:t>While it’s there people will keep using it</a:t>
            </a:r>
          </a:p>
          <a:p>
            <a:r>
              <a:rPr lang="en-US" dirty="0"/>
              <a:t>Blockers</a:t>
            </a:r>
          </a:p>
          <a:p>
            <a:pPr lvl="1"/>
            <a:r>
              <a:rPr lang="en-US" dirty="0"/>
              <a:t>Arm FS tests</a:t>
            </a:r>
          </a:p>
          <a:p>
            <a:pPr lvl="1"/>
            <a:r>
              <a:rPr lang="en-US" dirty="0"/>
              <a:t>Configs/example/arm</a:t>
            </a:r>
          </a:p>
          <a:p>
            <a:pPr lvl="1"/>
            <a:r>
              <a:rPr lang="en-US" dirty="0"/>
              <a:t>Configs/example/apu_se.py, configs/</a:t>
            </a:r>
            <a:r>
              <a:rPr lang="en-US" dirty="0" err="1"/>
              <a:t>gpufs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A3C23-4C33-CC6F-CC77-40A1D495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B0642-6A2C-98BD-809D-8BE45758329B}"/>
              </a:ext>
            </a:extLst>
          </p:cNvPr>
          <p:cNvSpPr txBox="1"/>
          <p:nvPr/>
        </p:nvSpPr>
        <p:spPr>
          <a:xfrm>
            <a:off x="5329081" y="291200"/>
            <a:ext cx="4581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hlinkClick r:id="rId2"/>
              </a:rPr>
              <a:t>https://github.com/gem5/gem5/pull/1498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12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7425-6754-2BFE-2AD8-7E7A10CA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00C4E-C70A-2322-6DE6-02248EE0C88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57200" y="1375409"/>
            <a:ext cx="8169088" cy="3235628"/>
          </a:xfrm>
        </p:spPr>
        <p:txBody>
          <a:bodyPr/>
          <a:lstStyle/>
          <a:p>
            <a:r>
              <a:rPr lang="en-US" dirty="0"/>
              <a:t>Arm FS tests</a:t>
            </a:r>
          </a:p>
          <a:p>
            <a:pPr lvl="1"/>
            <a:r>
              <a:rPr lang="en-US" dirty="0"/>
              <a:t>Relatively straightforward to update in tests/gem5/configs?</a:t>
            </a:r>
          </a:p>
          <a:p>
            <a:r>
              <a:rPr lang="en-US" dirty="0"/>
              <a:t>Configs/example/arm</a:t>
            </a:r>
          </a:p>
          <a:p>
            <a:pPr lvl="1"/>
            <a:r>
              <a:rPr lang="en-US" dirty="0"/>
              <a:t>Much less straightforward to update</a:t>
            </a:r>
          </a:p>
          <a:p>
            <a:pPr lvl="1"/>
            <a:r>
              <a:rPr lang="en-US" dirty="0"/>
              <a:t>cores/arm/O3_ARM_v7a.py etc. are useful</a:t>
            </a:r>
          </a:p>
          <a:p>
            <a:pPr lvl="1"/>
            <a:r>
              <a:rPr lang="en-US" dirty="0"/>
              <a:t>Convert to standard library? What do we lose? Can we regain it?</a:t>
            </a:r>
          </a:p>
          <a:p>
            <a:r>
              <a:rPr lang="en-US" dirty="0"/>
              <a:t>Configs/example/apu_se.py, configs/</a:t>
            </a:r>
            <a:r>
              <a:rPr lang="en-US" dirty="0" err="1"/>
              <a:t>gpufs</a:t>
            </a:r>
            <a:endParaRPr lang="en-US" dirty="0"/>
          </a:p>
          <a:p>
            <a:pPr lvl="1"/>
            <a:r>
              <a:rPr lang="en-US" dirty="0"/>
              <a:t>apu_se.py deprecate? Requires difficult docker setup, uses old GPU architecture.</a:t>
            </a:r>
          </a:p>
          <a:p>
            <a:pPr lvl="1"/>
            <a:r>
              <a:rPr lang="en-US" dirty="0"/>
              <a:t>GPUFS: Migrate to </a:t>
            </a:r>
            <a:r>
              <a:rPr lang="en-US" dirty="0" err="1"/>
              <a:t>stdlib</a:t>
            </a:r>
            <a:r>
              <a:rPr lang="en-US" dirty="0"/>
              <a:t>? What do we lose? Can we regain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F310A-77A1-FC93-0B9D-AD10D9D9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1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6DEE3-99CC-44AF-F018-A31D16916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Change_id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1D63B-EB27-5A83-CB42-546C50C5C46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Are there any blockers to </a:t>
            </a:r>
            <a:r>
              <a:rPr lang="en-US" dirty="0" err="1">
                <a:hlinkClick r:id="rId2"/>
              </a:rPr>
              <a:t>misc,github,tests</a:t>
            </a:r>
            <a:r>
              <a:rPr lang="en-US" dirty="0">
                <a:hlinkClick r:id="rId2"/>
              </a:rPr>
              <a:t>: Remove </a:t>
            </a:r>
            <a:r>
              <a:rPr lang="en-US" dirty="0" err="1">
                <a:hlinkClick r:id="rId2"/>
              </a:rPr>
              <a:t>gerrit</a:t>
            </a:r>
            <a:r>
              <a:rPr lang="en-US" dirty="0">
                <a:hlinkClick r:id="rId2"/>
              </a:rPr>
              <a:t> change ID requirement by </a:t>
            </a:r>
            <a:r>
              <a:rPr lang="en-US" dirty="0" err="1">
                <a:hlinkClick r:id="rId2"/>
              </a:rPr>
              <a:t>BobbyRBruce</a:t>
            </a:r>
            <a:r>
              <a:rPr lang="en-US" dirty="0">
                <a:hlinkClick r:id="rId2"/>
              </a:rPr>
              <a:t> · Pull Request #1486 · gem5/gem5</a:t>
            </a:r>
            <a:endParaRPr lang="en-US" dirty="0"/>
          </a:p>
          <a:p>
            <a:pPr lvl="1"/>
            <a:r>
              <a:rPr lang="en-US" dirty="0"/>
              <a:t>There are no reviews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B44EC-6813-09EC-8663-945F36D4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5F2A4-CAB0-415D-9BB9-FB2BDBFEDC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2110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xima (UCD)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_DArchR_PPT_template" id="{F998063F-08BF-BA47-B4B0-6717C2D715D4}" vid="{86D9B184-47F8-B548-961C-6A7FC7DB9BAC}"/>
    </a:ext>
  </a:extLst>
</a:theme>
</file>

<file path=ppt/theme/theme3.xml><?xml version="1.0" encoding="utf-8"?>
<a:theme xmlns:a="http://schemas.openxmlformats.org/drawingml/2006/main" name="DArchR Theme">
  <a:themeElements>
    <a:clrScheme name="UC Davis ">
      <a:dk1>
        <a:srgbClr val="002754"/>
      </a:dk1>
      <a:lt1>
        <a:srgbClr val="FFFFFF"/>
      </a:lt1>
      <a:dk2>
        <a:srgbClr val="44546A"/>
      </a:dk2>
      <a:lt2>
        <a:srgbClr val="DAAA01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oxima (UCD)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_DArchR_PPT_template" id="{F998063F-08BF-BA47-B4B0-6717C2D715D4}" vid="{A2098D38-E599-C441-9020-E9893DCD3487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20B9A994697742BB68C9878FDFB24F" ma:contentTypeVersion="14" ma:contentTypeDescription="Create a new document." ma:contentTypeScope="" ma:versionID="053d88521f407079c3c18923b906eaf8">
  <xsd:schema xmlns:xsd="http://www.w3.org/2001/XMLSchema" xmlns:xs="http://www.w3.org/2001/XMLSchema" xmlns:p="http://schemas.microsoft.com/office/2006/metadata/properties" xmlns:ns3="ecde0f8b-14ca-4840-bec3-dd70bba751d8" xmlns:ns4="4ff79d40-488a-404c-b291-191af31711b9" targetNamespace="http://schemas.microsoft.com/office/2006/metadata/properties" ma:root="true" ma:fieldsID="e45f8159d4a7b50b6d7693138cbdf32c" ns3:_="" ns4:_="">
    <xsd:import namespace="ecde0f8b-14ca-4840-bec3-dd70bba751d8"/>
    <xsd:import namespace="4ff79d40-488a-404c-b291-191af31711b9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e0f8b-14ca-4840-bec3-dd70bba751d8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79d40-488a-404c-b291-191af31711b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cde0f8b-14ca-4840-bec3-dd70bba751d8" xsi:nil="true"/>
  </documentManagement>
</p:properties>
</file>

<file path=customXml/itemProps1.xml><?xml version="1.0" encoding="utf-8"?>
<ds:datastoreItem xmlns:ds="http://schemas.openxmlformats.org/officeDocument/2006/customXml" ds:itemID="{24034F4E-6D1C-40C6-96A3-9515E193CC9F}">
  <ds:schemaRefs>
    <ds:schemaRef ds:uri="4ff79d40-488a-404c-b291-191af31711b9"/>
    <ds:schemaRef ds:uri="ecde0f8b-14ca-4840-bec3-dd70bba751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6B192F6-31DE-4EF8-9745-90CEF2673A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172578-F00B-4051-9522-0609F465E7C9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ff79d40-488a-404c-b291-191af31711b9"/>
    <ds:schemaRef ds:uri="ecde0f8b-14ca-4840-bec3-dd70bba751d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905</Words>
  <Application>Microsoft Office PowerPoint</Application>
  <PresentationFormat>On-screen Show (16:9)</PresentationFormat>
  <Paragraphs>114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Proxima Nova Light</vt:lpstr>
      <vt:lpstr>Arial</vt:lpstr>
      <vt:lpstr>Calibri</vt:lpstr>
      <vt:lpstr>Wingdings</vt:lpstr>
      <vt:lpstr>Proxima Nova</vt:lpstr>
      <vt:lpstr>Calibri Light</vt:lpstr>
      <vt:lpstr>Cambria Math</vt:lpstr>
      <vt:lpstr>-apple-system</vt:lpstr>
      <vt:lpstr>Custom Design</vt:lpstr>
      <vt:lpstr>Title</vt:lpstr>
      <vt:lpstr>DArchR Theme</vt:lpstr>
      <vt:lpstr>Monthly developers' meeting</vt:lpstr>
      <vt:lpstr>GitHub data: ….</vt:lpstr>
      <vt:lpstr>Agenda</vt:lpstr>
      <vt:lpstr>Demo boards</vt:lpstr>
      <vt:lpstr>Goal</vt:lpstr>
      <vt:lpstr>Other cool ideas</vt:lpstr>
      <vt:lpstr>Deprecating configs/common</vt:lpstr>
      <vt:lpstr>Blockers</vt:lpstr>
      <vt:lpstr>Change_id</vt:lpstr>
      <vt:lpstr>Arm paired memory ops</vt:lpstr>
      <vt:lpstr>ARM ISA microops</vt:lpstr>
      <vt:lpstr>A little bit of context</vt:lpstr>
      <vt:lpstr>What we see</vt:lpstr>
      <vt:lpstr>Explainability of Data Cache Access Error</vt:lpstr>
      <vt:lpstr>Explainability of Data Cache Access Error</vt:lpstr>
      <vt:lpstr>Deeper Look</vt:lpstr>
      <vt:lpstr>#store: gem5 vs native 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</dc:title>
  <dc:creator>Slobodan</dc:creator>
  <cp:lastModifiedBy>Jason Lowe-Power</cp:lastModifiedBy>
  <cp:revision>155</cp:revision>
  <dcterms:modified xsi:type="dcterms:W3CDTF">2024-09-12T15:48:23Z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0x010100C520B9A994697742BB68C9878FDFB24F</vt:lpwstr>
  </property>
</Properties>
</file>